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72" r:id="rId2"/>
    <p:sldId id="380" r:id="rId3"/>
    <p:sldId id="300" r:id="rId4"/>
    <p:sldId id="322" r:id="rId5"/>
    <p:sldId id="416" r:id="rId6"/>
    <p:sldId id="385" r:id="rId7"/>
    <p:sldId id="382" r:id="rId8"/>
    <p:sldId id="411" r:id="rId9"/>
    <p:sldId id="383" r:id="rId10"/>
    <p:sldId id="406" r:id="rId11"/>
    <p:sldId id="389" r:id="rId12"/>
    <p:sldId id="391" r:id="rId13"/>
    <p:sldId id="402" r:id="rId14"/>
    <p:sldId id="403" r:id="rId15"/>
    <p:sldId id="408" r:id="rId16"/>
    <p:sldId id="405" r:id="rId17"/>
    <p:sldId id="401" r:id="rId18"/>
    <p:sldId id="407" r:id="rId19"/>
    <p:sldId id="413" r:id="rId20"/>
    <p:sldId id="384" r:id="rId21"/>
    <p:sldId id="386" r:id="rId22"/>
    <p:sldId id="392" r:id="rId23"/>
    <p:sldId id="400" r:id="rId24"/>
    <p:sldId id="414" r:id="rId25"/>
    <p:sldId id="415" r:id="rId26"/>
    <p:sldId id="409" r:id="rId27"/>
    <p:sldId id="410" r:id="rId28"/>
    <p:sldId id="387" r:id="rId29"/>
    <p:sldId id="396" r:id="rId30"/>
    <p:sldId id="397" r:id="rId31"/>
    <p:sldId id="395" r:id="rId32"/>
    <p:sldId id="398" r:id="rId33"/>
    <p:sldId id="399" r:id="rId34"/>
    <p:sldId id="394" r:id="rId35"/>
    <p:sldId id="412" r:id="rId36"/>
    <p:sldId id="3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3810" autoAdjust="0"/>
  </p:normalViewPr>
  <p:slideViewPr>
    <p:cSldViewPr snapToGrid="0" showGuides="1">
      <p:cViewPr varScale="1">
        <p:scale>
          <a:sx n="105" d="100"/>
          <a:sy n="105" d="100"/>
        </p:scale>
        <p:origin x="66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Atherton" userId="bb5e6e7bf1b0919e" providerId="LiveId" clId="{2D9E9BE7-7298-4724-9354-5448D7916F4F}"/>
    <pc:docChg chg="modSld">
      <pc:chgData name="Keith Atherton" userId="bb5e6e7bf1b0919e" providerId="LiveId" clId="{2D9E9BE7-7298-4724-9354-5448D7916F4F}" dt="2021-12-15T11:30:33.081" v="0" actId="20577"/>
      <pc:docMkLst>
        <pc:docMk/>
      </pc:docMkLst>
      <pc:sldChg chg="modSp mod">
        <pc:chgData name="Keith Atherton" userId="bb5e6e7bf1b0919e" providerId="LiveId" clId="{2D9E9BE7-7298-4724-9354-5448D7916F4F}" dt="2021-12-15T11:30:33.081" v="0" actId="20577"/>
        <pc:sldMkLst>
          <pc:docMk/>
          <pc:sldMk cId="1256622652" sldId="313"/>
        </pc:sldMkLst>
        <pc:spChg chg="mod">
          <ac:chgData name="Keith Atherton" userId="bb5e6e7bf1b0919e" providerId="LiveId" clId="{2D9E9BE7-7298-4724-9354-5448D7916F4F}" dt="2021-12-15T11:30:33.081" v="0" actId="20577"/>
          <ac:spMkLst>
            <pc:docMk/>
            <pc:sldMk cId="1256622652" sldId="313"/>
            <ac:spMk id="18" creationId="{ED42596E-DB09-43F7-A053-18CEB2DDE639}"/>
          </ac:spMkLst>
        </pc:spChg>
      </pc:sldChg>
    </pc:docChg>
  </pc:docChgLst>
  <pc:docChgLst>
    <pc:chgData name="Keith Atherton" userId="bb5e6e7bf1b0919e" providerId="LiveId" clId="{A91B5290-5DBF-444F-9EC9-6689F319CF55}"/>
    <pc:docChg chg="undo custSel addSld delSld modSld sldOrd">
      <pc:chgData name="Keith Atherton" userId="bb5e6e7bf1b0919e" providerId="LiveId" clId="{A91B5290-5DBF-444F-9EC9-6689F319CF55}" dt="2022-04-19T18:03:39.817" v="3481" actId="6549"/>
      <pc:docMkLst>
        <pc:docMk/>
      </pc:docMkLst>
      <pc:sldChg chg="modSp mod">
        <pc:chgData name="Keith Atherton" userId="bb5e6e7bf1b0919e" providerId="LiveId" clId="{A91B5290-5DBF-444F-9EC9-6689F319CF55}" dt="2022-04-02T15:46:53.662" v="10" actId="20577"/>
        <pc:sldMkLst>
          <pc:docMk/>
          <pc:sldMk cId="1495496538" sldId="257"/>
        </pc:sldMkLst>
        <pc:spChg chg="mod">
          <ac:chgData name="Keith Atherton" userId="bb5e6e7bf1b0919e" providerId="LiveId" clId="{A91B5290-5DBF-444F-9EC9-6689F319CF55}" dt="2022-04-02T15:46:53.662" v="10" actId="20577"/>
          <ac:spMkLst>
            <pc:docMk/>
            <pc:sldMk cId="1495496538" sldId="257"/>
            <ac:spMk id="3" creationId="{3D71C9CD-CAE8-4AC8-936D-333769D479E5}"/>
          </ac:spMkLst>
        </pc:spChg>
      </pc:sldChg>
      <pc:sldChg chg="addSp delSp modSp mod">
        <pc:chgData name="Keith Atherton" userId="bb5e6e7bf1b0919e" providerId="LiveId" clId="{A91B5290-5DBF-444F-9EC9-6689F319CF55}" dt="2022-04-16T16:33:34.521" v="2666" actId="20577"/>
        <pc:sldMkLst>
          <pc:docMk/>
          <pc:sldMk cId="2900026269" sldId="300"/>
        </pc:sldMkLst>
        <pc:spChg chg="add del">
          <ac:chgData name="Keith Atherton" userId="bb5e6e7bf1b0919e" providerId="LiveId" clId="{A91B5290-5DBF-444F-9EC9-6689F319CF55}" dt="2022-04-05T19:37:35.728" v="1884" actId="478"/>
          <ac:spMkLst>
            <pc:docMk/>
            <pc:sldMk cId="2900026269" sldId="300"/>
            <ac:spMk id="4" creationId="{2600CFC4-3F29-41E3-B5A9-43538D3F7F90}"/>
          </ac:spMkLst>
        </pc:spChg>
        <pc:spChg chg="mod">
          <ac:chgData name="Keith Atherton" userId="bb5e6e7bf1b0919e" providerId="LiveId" clId="{A91B5290-5DBF-444F-9EC9-6689F319CF55}" dt="2022-04-05T17:40:30.236" v="1291" actId="6549"/>
          <ac:spMkLst>
            <pc:docMk/>
            <pc:sldMk cId="2900026269" sldId="300"/>
            <ac:spMk id="12" creationId="{EA6FE899-D470-46C9-9D06-3BC34932C386}"/>
          </ac:spMkLst>
        </pc:spChg>
        <pc:spChg chg="mod">
          <ac:chgData name="Keith Atherton" userId="bb5e6e7bf1b0919e" providerId="LiveId" clId="{A91B5290-5DBF-444F-9EC9-6689F319CF55}" dt="2022-04-05T17:39:42.084" v="1284" actId="20577"/>
          <ac:spMkLst>
            <pc:docMk/>
            <pc:sldMk cId="2900026269" sldId="300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6:33:34.521" v="2666" actId="20577"/>
          <ac:spMkLst>
            <pc:docMk/>
            <pc:sldMk cId="2900026269" sldId="300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05T17:42:58.311" v="1330" actId="478"/>
          <ac:picMkLst>
            <pc:docMk/>
            <pc:sldMk cId="2900026269" sldId="300"/>
            <ac:picMk id="9" creationId="{3D1D03A0-9FC8-4644-AC5D-7F04928369B0}"/>
          </ac:picMkLst>
        </pc:picChg>
        <pc:picChg chg="add mod modCrop">
          <ac:chgData name="Keith Atherton" userId="bb5e6e7bf1b0919e" providerId="LiveId" clId="{A91B5290-5DBF-444F-9EC9-6689F319CF55}" dt="2022-04-05T19:40:18.533" v="1890" actId="1076"/>
          <ac:picMkLst>
            <pc:docMk/>
            <pc:sldMk cId="2900026269" sldId="300"/>
            <ac:picMk id="10" creationId="{6CC341CD-42BF-4030-8109-94C98DF515B7}"/>
          </ac:picMkLst>
        </pc:picChg>
        <pc:picChg chg="add del mod">
          <ac:chgData name="Keith Atherton" userId="bb5e6e7bf1b0919e" providerId="LiveId" clId="{A91B5290-5DBF-444F-9EC9-6689F319CF55}" dt="2022-04-05T19:35:37.236" v="1880" actId="478"/>
          <ac:picMkLst>
            <pc:docMk/>
            <pc:sldMk cId="2900026269" sldId="300"/>
            <ac:picMk id="2050" creationId="{A7A88272-501F-46A9-996B-45B4F25A9204}"/>
          </ac:picMkLst>
        </pc:picChg>
      </pc:sldChg>
      <pc:sldChg chg="addSp delSp modSp mod ord">
        <pc:chgData name="Keith Atherton" userId="bb5e6e7bf1b0919e" providerId="LiveId" clId="{A91B5290-5DBF-444F-9EC9-6689F319CF55}" dt="2022-04-16T16:10:50.293" v="2541" actId="12"/>
        <pc:sldMkLst>
          <pc:docMk/>
          <pc:sldMk cId="91956759" sldId="304"/>
        </pc:sldMkLst>
        <pc:spChg chg="mod">
          <ac:chgData name="Keith Atherton" userId="bb5e6e7bf1b0919e" providerId="LiveId" clId="{A91B5290-5DBF-444F-9EC9-6689F319CF55}" dt="2022-04-16T16:10:50.293" v="2541" actId="12"/>
          <ac:spMkLst>
            <pc:docMk/>
            <pc:sldMk cId="91956759" sldId="304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02T16:13:24.963" v="557" actId="478"/>
          <ac:picMkLst>
            <pc:docMk/>
            <pc:sldMk cId="91956759" sldId="304"/>
            <ac:picMk id="5" creationId="{995B0002-57A8-42AC-AA9B-6BB7124BE49A}"/>
          </ac:picMkLst>
        </pc:picChg>
        <pc:picChg chg="add del mod">
          <ac:chgData name="Keith Atherton" userId="bb5e6e7bf1b0919e" providerId="LiveId" clId="{A91B5290-5DBF-444F-9EC9-6689F319CF55}" dt="2022-04-14T17:21:50.304" v="2357" actId="478"/>
          <ac:picMkLst>
            <pc:docMk/>
            <pc:sldMk cId="91956759" sldId="304"/>
            <ac:picMk id="5" creationId="{A667DDDA-781B-4F6C-A25E-4AA26862C852}"/>
          </ac:picMkLst>
        </pc:picChg>
        <pc:picChg chg="add del mod">
          <ac:chgData name="Keith Atherton" userId="bb5e6e7bf1b0919e" providerId="LiveId" clId="{A91B5290-5DBF-444F-9EC9-6689F319CF55}" dt="2022-04-02T16:13:30.700" v="561" actId="478"/>
          <ac:picMkLst>
            <pc:docMk/>
            <pc:sldMk cId="91956759" sldId="304"/>
            <ac:picMk id="6" creationId="{01502AF2-2C5F-40DA-B5A0-81EBF3932092}"/>
          </ac:picMkLst>
        </pc:picChg>
        <pc:picChg chg="add del mod">
          <ac:chgData name="Keith Atherton" userId="bb5e6e7bf1b0919e" providerId="LiveId" clId="{A91B5290-5DBF-444F-9EC9-6689F319CF55}" dt="2022-04-14T17:21:49.653" v="2356" actId="478"/>
          <ac:picMkLst>
            <pc:docMk/>
            <pc:sldMk cId="91956759" sldId="304"/>
            <ac:picMk id="7" creationId="{666197F2-4E59-479C-B1BC-C1EB13E73818}"/>
          </ac:picMkLst>
        </pc:picChg>
        <pc:picChg chg="add del mod">
          <ac:chgData name="Keith Atherton" userId="bb5e6e7bf1b0919e" providerId="LiveId" clId="{A91B5290-5DBF-444F-9EC9-6689F319CF55}" dt="2022-04-02T16:15:01.956" v="575" actId="478"/>
          <ac:picMkLst>
            <pc:docMk/>
            <pc:sldMk cId="91956759" sldId="304"/>
            <ac:picMk id="8" creationId="{10825E69-1796-4459-A30F-504D54DBAE77}"/>
          </ac:picMkLst>
        </pc:picChg>
        <pc:picChg chg="add mod">
          <ac:chgData name="Keith Atherton" userId="bb5e6e7bf1b0919e" providerId="LiveId" clId="{A91B5290-5DBF-444F-9EC9-6689F319CF55}" dt="2022-04-14T17:22:41.714" v="2365" actId="1076"/>
          <ac:picMkLst>
            <pc:docMk/>
            <pc:sldMk cId="91956759" sldId="304"/>
            <ac:picMk id="9" creationId="{AFDB26D1-87B8-4FBE-B63C-8802505981EA}"/>
          </ac:picMkLst>
        </pc:picChg>
        <pc:picChg chg="add del mod">
          <ac:chgData name="Keith Atherton" userId="bb5e6e7bf1b0919e" providerId="LiveId" clId="{A91B5290-5DBF-444F-9EC9-6689F319CF55}" dt="2022-04-02T16:15:02.890" v="576" actId="478"/>
          <ac:picMkLst>
            <pc:docMk/>
            <pc:sldMk cId="91956759" sldId="304"/>
            <ac:picMk id="10" creationId="{D3E3C955-AF19-4CAE-97FF-A40278D20BC2}"/>
          </ac:picMkLst>
        </pc:picChg>
        <pc:picChg chg="add del mod">
          <ac:chgData name="Keith Atherton" userId="bb5e6e7bf1b0919e" providerId="LiveId" clId="{A91B5290-5DBF-444F-9EC9-6689F319CF55}" dt="2022-04-02T16:15:01.325" v="574" actId="478"/>
          <ac:picMkLst>
            <pc:docMk/>
            <pc:sldMk cId="91956759" sldId="304"/>
            <ac:picMk id="12" creationId="{34863FBF-42A6-4D9F-9CF4-09C5D34A622D}"/>
          </ac:picMkLst>
        </pc:picChg>
        <pc:picChg chg="add del mod modCrop">
          <ac:chgData name="Keith Atherton" userId="bb5e6e7bf1b0919e" providerId="LiveId" clId="{A91B5290-5DBF-444F-9EC9-6689F319CF55}" dt="2022-04-14T17:19:42.661" v="2346" actId="478"/>
          <ac:picMkLst>
            <pc:docMk/>
            <pc:sldMk cId="91956759" sldId="304"/>
            <ac:picMk id="14" creationId="{DD4AEBA6-0447-4EA1-87BF-4BA60B9E3AB5}"/>
          </ac:picMkLst>
        </pc:picChg>
      </pc:sldChg>
      <pc:sldChg chg="addSp delSp modSp mod">
        <pc:chgData name="Keith Atherton" userId="bb5e6e7bf1b0919e" providerId="LiveId" clId="{A91B5290-5DBF-444F-9EC9-6689F319CF55}" dt="2022-04-16T16:21:50.343" v="2590" actId="20577"/>
        <pc:sldMkLst>
          <pc:docMk/>
          <pc:sldMk cId="785937889" sldId="308"/>
        </pc:sldMkLst>
        <pc:spChg chg="mod">
          <ac:chgData name="Keith Atherton" userId="bb5e6e7bf1b0919e" providerId="LiveId" clId="{A91B5290-5DBF-444F-9EC9-6689F319CF55}" dt="2022-04-16T16:21:50.343" v="2590" actId="20577"/>
          <ac:spMkLst>
            <pc:docMk/>
            <pc:sldMk cId="785937889" sldId="308"/>
            <ac:spMk id="18" creationId="{ED42596E-DB09-43F7-A053-18CEB2DDE639}"/>
          </ac:spMkLst>
        </pc:spChg>
        <pc:picChg chg="add mod">
          <ac:chgData name="Keith Atherton" userId="bb5e6e7bf1b0919e" providerId="LiveId" clId="{A91B5290-5DBF-444F-9EC9-6689F319CF55}" dt="2022-04-16T16:20:52.540" v="2563" actId="1076"/>
          <ac:picMkLst>
            <pc:docMk/>
            <pc:sldMk cId="785937889" sldId="308"/>
            <ac:picMk id="5" creationId="{361FF81E-D12A-4B00-B758-AE9883EF6796}"/>
          </ac:picMkLst>
        </pc:picChg>
        <pc:picChg chg="del">
          <ac:chgData name="Keith Atherton" userId="bb5e6e7bf1b0919e" providerId="LiveId" clId="{A91B5290-5DBF-444F-9EC9-6689F319CF55}" dt="2022-04-16T16:20:21.821" v="2554" actId="478"/>
          <ac:picMkLst>
            <pc:docMk/>
            <pc:sldMk cId="785937889" sldId="308"/>
            <ac:picMk id="6" creationId="{7BB49E9A-BB45-47A2-86B7-BB048C7C54A8}"/>
          </ac:picMkLst>
        </pc:picChg>
      </pc:sldChg>
      <pc:sldChg chg="addSp delSp modSp mod ord">
        <pc:chgData name="Keith Atherton" userId="bb5e6e7bf1b0919e" providerId="LiveId" clId="{A91B5290-5DBF-444F-9EC9-6689F319CF55}" dt="2022-04-19T17:57:46.206" v="3475" actId="6549"/>
        <pc:sldMkLst>
          <pc:docMk/>
          <pc:sldMk cId="500026257" sldId="309"/>
        </pc:sldMkLst>
        <pc:spChg chg="mod">
          <ac:chgData name="Keith Atherton" userId="bb5e6e7bf1b0919e" providerId="LiveId" clId="{A91B5290-5DBF-444F-9EC9-6689F319CF55}" dt="2022-04-19T17:57:46.206" v="3475" actId="6549"/>
          <ac:spMkLst>
            <pc:docMk/>
            <pc:sldMk cId="500026257" sldId="309"/>
            <ac:spMk id="11" creationId="{AD93F353-4741-4E31-A54E-A50993C77654}"/>
          </ac:spMkLst>
        </pc:spChg>
        <pc:spChg chg="mod">
          <ac:chgData name="Keith Atherton" userId="bb5e6e7bf1b0919e" providerId="LiveId" clId="{A91B5290-5DBF-444F-9EC9-6689F319CF55}" dt="2022-04-09T14:41:19.744" v="2256" actId="20577"/>
          <ac:spMkLst>
            <pc:docMk/>
            <pc:sldMk cId="500026257" sldId="309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09T14:44:01.771" v="2329"/>
          <ac:spMkLst>
            <pc:docMk/>
            <pc:sldMk cId="500026257" sldId="309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09T14:41:39.173" v="2257" actId="478"/>
          <ac:picMkLst>
            <pc:docMk/>
            <pc:sldMk cId="500026257" sldId="309"/>
            <ac:picMk id="5" creationId="{EAE39430-2FAF-4B90-B56F-B0356133D7BB}"/>
          </ac:picMkLst>
        </pc:picChg>
        <pc:picChg chg="add mod">
          <ac:chgData name="Keith Atherton" userId="bb5e6e7bf1b0919e" providerId="LiveId" clId="{A91B5290-5DBF-444F-9EC9-6689F319CF55}" dt="2022-04-09T14:43:24.123" v="2310" actId="1076"/>
          <ac:picMkLst>
            <pc:docMk/>
            <pc:sldMk cId="500026257" sldId="309"/>
            <ac:picMk id="6" creationId="{FB5051DB-143F-49B7-BC48-814C0E37201B}"/>
          </ac:picMkLst>
        </pc:picChg>
      </pc:sldChg>
      <pc:sldChg chg="modSp mod">
        <pc:chgData name="Keith Atherton" userId="bb5e6e7bf1b0919e" providerId="LiveId" clId="{A91B5290-5DBF-444F-9EC9-6689F319CF55}" dt="2022-04-16T16:24:06.848" v="2596" actId="20577"/>
        <pc:sldMkLst>
          <pc:docMk/>
          <pc:sldMk cId="2834461040" sldId="312"/>
        </pc:sldMkLst>
        <pc:spChg chg="mod">
          <ac:chgData name="Keith Atherton" userId="bb5e6e7bf1b0919e" providerId="LiveId" clId="{A91B5290-5DBF-444F-9EC9-6689F319CF55}" dt="2022-04-16T16:24:06.848" v="2596" actId="20577"/>
          <ac:spMkLst>
            <pc:docMk/>
            <pc:sldMk cId="2834461040" sldId="312"/>
            <ac:spMk id="18" creationId="{ED42596E-DB09-43F7-A053-18CEB2DDE639}"/>
          </ac:spMkLst>
        </pc:spChg>
      </pc:sldChg>
      <pc:sldChg chg="del">
        <pc:chgData name="Keith Atherton" userId="bb5e6e7bf1b0919e" providerId="LiveId" clId="{A91B5290-5DBF-444F-9EC9-6689F319CF55}" dt="2022-04-16T16:25:40.795" v="2597" actId="47"/>
        <pc:sldMkLst>
          <pc:docMk/>
          <pc:sldMk cId="1256622652" sldId="313"/>
        </pc:sldMkLst>
      </pc:sldChg>
      <pc:sldChg chg="ord">
        <pc:chgData name="Keith Atherton" userId="bb5e6e7bf1b0919e" providerId="LiveId" clId="{A91B5290-5DBF-444F-9EC9-6689F319CF55}" dt="2022-04-05T19:23:58.483" v="1675"/>
        <pc:sldMkLst>
          <pc:docMk/>
          <pc:sldMk cId="4026428766" sldId="315"/>
        </pc:sldMkLst>
      </pc:sldChg>
      <pc:sldChg chg="addSp delSp modSp mod">
        <pc:chgData name="Keith Atherton" userId="bb5e6e7bf1b0919e" providerId="LiveId" clId="{A91B5290-5DBF-444F-9EC9-6689F319CF55}" dt="2022-04-16T16:29:02.294" v="2643" actId="1076"/>
        <pc:sldMkLst>
          <pc:docMk/>
          <pc:sldMk cId="569976080" sldId="317"/>
        </pc:sldMkLst>
        <pc:picChg chg="add mod">
          <ac:chgData name="Keith Atherton" userId="bb5e6e7bf1b0919e" providerId="LiveId" clId="{A91B5290-5DBF-444F-9EC9-6689F319CF55}" dt="2022-04-16T16:29:02.294" v="2643" actId="1076"/>
          <ac:picMkLst>
            <pc:docMk/>
            <pc:sldMk cId="569976080" sldId="317"/>
            <ac:picMk id="5" creationId="{BE554156-D78F-4298-80AD-7F5416FBA349}"/>
          </ac:picMkLst>
        </pc:picChg>
        <pc:picChg chg="del">
          <ac:chgData name="Keith Atherton" userId="bb5e6e7bf1b0919e" providerId="LiveId" clId="{A91B5290-5DBF-444F-9EC9-6689F319CF55}" dt="2022-04-16T16:28:42.244" v="2637" actId="478"/>
          <ac:picMkLst>
            <pc:docMk/>
            <pc:sldMk cId="569976080" sldId="317"/>
            <ac:picMk id="6" creationId="{F40AE503-2DA0-4E1E-8AB6-B0AFF62EDEA8}"/>
          </ac:picMkLst>
        </pc:picChg>
      </pc:sldChg>
      <pc:sldChg chg="addSp delSp modSp mod">
        <pc:chgData name="Keith Atherton" userId="bb5e6e7bf1b0919e" providerId="LiveId" clId="{A91B5290-5DBF-444F-9EC9-6689F319CF55}" dt="2022-04-19T18:03:39.817" v="3481" actId="6549"/>
        <pc:sldMkLst>
          <pc:docMk/>
          <pc:sldMk cId="814612248" sldId="319"/>
        </pc:sldMkLst>
        <pc:spChg chg="mod">
          <ac:chgData name="Keith Atherton" userId="bb5e6e7bf1b0919e" providerId="LiveId" clId="{A91B5290-5DBF-444F-9EC9-6689F319CF55}" dt="2022-04-19T18:03:39.817" v="3481" actId="6549"/>
          <ac:spMkLst>
            <pc:docMk/>
            <pc:sldMk cId="814612248" sldId="319"/>
            <ac:spMk id="18" creationId="{ED42596E-DB09-43F7-A053-18CEB2DDE639}"/>
          </ac:spMkLst>
        </pc:spChg>
        <pc:picChg chg="add del mod modCrop">
          <ac:chgData name="Keith Atherton" userId="bb5e6e7bf1b0919e" providerId="LiveId" clId="{A91B5290-5DBF-444F-9EC9-6689F319CF55}" dt="2022-04-06T16:58:26.226" v="1956" actId="478"/>
          <ac:picMkLst>
            <pc:docMk/>
            <pc:sldMk cId="814612248" sldId="319"/>
            <ac:picMk id="5" creationId="{D9A2680D-57E8-4A2B-BA56-BEBF5FB8308F}"/>
          </ac:picMkLst>
        </pc:picChg>
        <pc:picChg chg="mod">
          <ac:chgData name="Keith Atherton" userId="bb5e6e7bf1b0919e" providerId="LiveId" clId="{A91B5290-5DBF-444F-9EC9-6689F319CF55}" dt="2022-04-05T17:52:44.171" v="1376" actId="14100"/>
          <ac:picMkLst>
            <pc:docMk/>
            <pc:sldMk cId="814612248" sldId="319"/>
            <ac:picMk id="6" creationId="{66ECB266-3778-4D13-98F9-E269C5C0B96D}"/>
          </ac:picMkLst>
        </pc:picChg>
      </pc:sldChg>
      <pc:sldChg chg="addSp delSp modSp mod">
        <pc:chgData name="Keith Atherton" userId="bb5e6e7bf1b0919e" providerId="LiveId" clId="{A91B5290-5DBF-444F-9EC9-6689F319CF55}" dt="2022-04-16T17:05:21.760" v="3022" actId="20577"/>
        <pc:sldMkLst>
          <pc:docMk/>
          <pc:sldMk cId="2856038668" sldId="320"/>
        </pc:sldMkLst>
        <pc:spChg chg="mod">
          <ac:chgData name="Keith Atherton" userId="bb5e6e7bf1b0919e" providerId="LiveId" clId="{A91B5290-5DBF-444F-9EC9-6689F319CF55}" dt="2022-04-16T17:05:21.760" v="3022" actId="20577"/>
          <ac:spMkLst>
            <pc:docMk/>
            <pc:sldMk cId="2856038668" sldId="320"/>
            <ac:spMk id="18" creationId="{ED42596E-DB09-43F7-A053-18CEB2DDE639}"/>
          </ac:spMkLst>
        </pc:spChg>
        <pc:picChg chg="add mod">
          <ac:chgData name="Keith Atherton" userId="bb5e6e7bf1b0919e" providerId="LiveId" clId="{A91B5290-5DBF-444F-9EC9-6689F319CF55}" dt="2022-04-09T14:40:21.053" v="2224" actId="692"/>
          <ac:picMkLst>
            <pc:docMk/>
            <pc:sldMk cId="2856038668" sldId="320"/>
            <ac:picMk id="3074" creationId="{B048FA85-E928-4751-BE86-04F30F00247B}"/>
          </ac:picMkLst>
        </pc:picChg>
        <pc:picChg chg="del">
          <ac:chgData name="Keith Atherton" userId="bb5e6e7bf1b0919e" providerId="LiveId" clId="{A91B5290-5DBF-444F-9EC9-6689F319CF55}" dt="2022-04-09T14:40:00.127" v="2217" actId="478"/>
          <ac:picMkLst>
            <pc:docMk/>
            <pc:sldMk cId="2856038668" sldId="320"/>
            <ac:picMk id="7170" creationId="{6DB663E3-9255-4252-AAEA-B0BD7E486605}"/>
          </ac:picMkLst>
        </pc:picChg>
      </pc:sldChg>
      <pc:sldChg chg="modSp mod">
        <pc:chgData name="Keith Atherton" userId="bb5e6e7bf1b0919e" providerId="LiveId" clId="{A91B5290-5DBF-444F-9EC9-6689F319CF55}" dt="2022-04-05T19:40:52.350" v="1904" actId="20577"/>
        <pc:sldMkLst>
          <pc:docMk/>
          <pc:sldMk cId="4046743360" sldId="321"/>
        </pc:sldMkLst>
        <pc:spChg chg="mod">
          <ac:chgData name="Keith Atherton" userId="bb5e6e7bf1b0919e" providerId="LiveId" clId="{A91B5290-5DBF-444F-9EC9-6689F319CF55}" dt="2022-04-05T19:40:52.350" v="1904" actId="20577"/>
          <ac:spMkLst>
            <pc:docMk/>
            <pc:sldMk cId="4046743360" sldId="321"/>
            <ac:spMk id="18" creationId="{ED42596E-DB09-43F7-A053-18CEB2DDE639}"/>
          </ac:spMkLst>
        </pc:spChg>
      </pc:sldChg>
      <pc:sldChg chg="addSp delSp modSp mod ord">
        <pc:chgData name="Keith Atherton" userId="bb5e6e7bf1b0919e" providerId="LiveId" clId="{A91B5290-5DBF-444F-9EC9-6689F319CF55}" dt="2022-04-05T19:13:34.830" v="1568" actId="1076"/>
        <pc:sldMkLst>
          <pc:docMk/>
          <pc:sldMk cId="32057412" sldId="322"/>
        </pc:sldMkLst>
        <pc:spChg chg="mod">
          <ac:chgData name="Keith Atherton" userId="bb5e6e7bf1b0919e" providerId="LiveId" clId="{A91B5290-5DBF-444F-9EC9-6689F319CF55}" dt="2022-04-05T19:11:16.950" v="1500" actId="20577"/>
          <ac:spMkLst>
            <pc:docMk/>
            <pc:sldMk cId="32057412" sldId="322"/>
            <ac:spMk id="16" creationId="{2C00B059-8249-401E-BECD-DC838B36F9FB}"/>
          </ac:spMkLst>
        </pc:spChg>
        <pc:picChg chg="add del mod">
          <ac:chgData name="Keith Atherton" userId="bb5e6e7bf1b0919e" providerId="LiveId" clId="{A91B5290-5DBF-444F-9EC9-6689F319CF55}" dt="2022-04-05T19:13:30.147" v="1566" actId="478"/>
          <ac:picMkLst>
            <pc:docMk/>
            <pc:sldMk cId="32057412" sldId="322"/>
            <ac:picMk id="6" creationId="{7EEBEFD9-D1D8-4A1D-A407-F41AFDEFFE04}"/>
          </ac:picMkLst>
        </pc:picChg>
        <pc:picChg chg="del">
          <ac:chgData name="Keith Atherton" userId="bb5e6e7bf1b0919e" providerId="LiveId" clId="{A91B5290-5DBF-444F-9EC9-6689F319CF55}" dt="2022-04-05T19:11:03.933" v="1466" actId="478"/>
          <ac:picMkLst>
            <pc:docMk/>
            <pc:sldMk cId="32057412" sldId="322"/>
            <ac:picMk id="1028" creationId="{32A71A8B-D1C6-4E2E-96A0-2CFB8F78BB10}"/>
          </ac:picMkLst>
        </pc:picChg>
        <pc:picChg chg="add mod">
          <ac:chgData name="Keith Atherton" userId="bb5e6e7bf1b0919e" providerId="LiveId" clId="{A91B5290-5DBF-444F-9EC9-6689F319CF55}" dt="2022-04-05T19:13:34.830" v="1568" actId="1076"/>
          <ac:picMkLst>
            <pc:docMk/>
            <pc:sldMk cId="32057412" sldId="322"/>
            <ac:picMk id="3074" creationId="{D0D7836B-561C-402C-B0D8-7D141894CFB6}"/>
          </ac:picMkLst>
        </pc:picChg>
      </pc:sldChg>
      <pc:sldChg chg="del">
        <pc:chgData name="Keith Atherton" userId="bb5e6e7bf1b0919e" providerId="LiveId" clId="{A91B5290-5DBF-444F-9EC9-6689F319CF55}" dt="2022-04-05T19:15:10.381" v="1619" actId="47"/>
        <pc:sldMkLst>
          <pc:docMk/>
          <pc:sldMk cId="1708253401" sldId="323"/>
        </pc:sldMkLst>
      </pc:sldChg>
      <pc:sldChg chg="del">
        <pc:chgData name="Keith Atherton" userId="bb5e6e7bf1b0919e" providerId="LiveId" clId="{A91B5290-5DBF-444F-9EC9-6689F319CF55}" dt="2022-04-05T17:56:03.828" v="1385" actId="47"/>
        <pc:sldMkLst>
          <pc:docMk/>
          <pc:sldMk cId="3005824586" sldId="326"/>
        </pc:sldMkLst>
      </pc:sldChg>
      <pc:sldChg chg="addSp delSp modSp mod">
        <pc:chgData name="Keith Atherton" userId="bb5e6e7bf1b0919e" providerId="LiveId" clId="{A91B5290-5DBF-444F-9EC9-6689F319CF55}" dt="2022-04-16T16:10:18.603" v="2540" actId="115"/>
        <pc:sldMkLst>
          <pc:docMk/>
          <pc:sldMk cId="2502200190" sldId="328"/>
        </pc:sldMkLst>
        <pc:spChg chg="mod">
          <ac:chgData name="Keith Atherton" userId="bb5e6e7bf1b0919e" providerId="LiveId" clId="{A91B5290-5DBF-444F-9EC9-6689F319CF55}" dt="2022-04-02T16:08:28.622" v="468" actId="6549"/>
          <ac:spMkLst>
            <pc:docMk/>
            <pc:sldMk cId="2502200190" sldId="328"/>
            <ac:spMk id="11" creationId="{AD93F353-4741-4E31-A54E-A50993C77654}"/>
          </ac:spMkLst>
        </pc:spChg>
        <pc:spChg chg="mod">
          <ac:chgData name="Keith Atherton" userId="bb5e6e7bf1b0919e" providerId="LiveId" clId="{A91B5290-5DBF-444F-9EC9-6689F319CF55}" dt="2022-04-02T16:11:08.106" v="536" actId="6549"/>
          <ac:spMkLst>
            <pc:docMk/>
            <pc:sldMk cId="2502200190" sldId="328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6:10:18.603" v="2540" actId="115"/>
          <ac:spMkLst>
            <pc:docMk/>
            <pc:sldMk cId="2502200190" sldId="328"/>
            <ac:spMk id="18" creationId="{ED42596E-DB09-43F7-A053-18CEB2DDE639}"/>
          </ac:spMkLst>
        </pc:spChg>
        <pc:picChg chg="add mod">
          <ac:chgData name="Keith Atherton" userId="bb5e6e7bf1b0919e" providerId="LiveId" clId="{A91B5290-5DBF-444F-9EC9-6689F319CF55}" dt="2022-04-02T16:10:43.169" v="524" actId="692"/>
          <ac:picMkLst>
            <pc:docMk/>
            <pc:sldMk cId="2502200190" sldId="328"/>
            <ac:picMk id="5" creationId="{ABCA4755-AAB6-4165-8E2A-FD19065AC157}"/>
          </ac:picMkLst>
        </pc:picChg>
        <pc:picChg chg="del">
          <ac:chgData name="Keith Atherton" userId="bb5e6e7bf1b0919e" providerId="LiveId" clId="{A91B5290-5DBF-444F-9EC9-6689F319CF55}" dt="2022-04-02T16:09:52.731" v="514" actId="478"/>
          <ac:picMkLst>
            <pc:docMk/>
            <pc:sldMk cId="2502200190" sldId="328"/>
            <ac:picMk id="6" creationId="{A6133509-08B0-4C6D-8574-D82FCC437A2E}"/>
          </ac:picMkLst>
        </pc:picChg>
      </pc:sldChg>
      <pc:sldChg chg="addSp delSp modSp mod">
        <pc:chgData name="Keith Atherton" userId="bb5e6e7bf1b0919e" providerId="LiveId" clId="{A91B5290-5DBF-444F-9EC9-6689F319CF55}" dt="2022-04-05T19:06:58.028" v="1448" actId="1076"/>
        <pc:sldMkLst>
          <pc:docMk/>
          <pc:sldMk cId="772278281" sldId="330"/>
        </pc:sldMkLst>
        <pc:spChg chg="mod">
          <ac:chgData name="Keith Atherton" userId="bb5e6e7bf1b0919e" providerId="LiveId" clId="{A91B5290-5DBF-444F-9EC9-6689F319CF55}" dt="2022-04-02T16:11:13.417" v="540" actId="6549"/>
          <ac:spMkLst>
            <pc:docMk/>
            <pc:sldMk cId="772278281" sldId="330"/>
            <ac:spMk id="16" creationId="{2C00B059-8249-401E-BECD-DC838B36F9FB}"/>
          </ac:spMkLst>
        </pc:spChg>
        <pc:picChg chg="del">
          <ac:chgData name="Keith Atherton" userId="bb5e6e7bf1b0919e" providerId="LiveId" clId="{A91B5290-5DBF-444F-9EC9-6689F319CF55}" dt="2022-04-02T16:04:11.948" v="441" actId="478"/>
          <ac:picMkLst>
            <pc:docMk/>
            <pc:sldMk cId="772278281" sldId="330"/>
            <ac:picMk id="5" creationId="{AF439C5F-F795-4A22-9E80-DCB032E88211}"/>
          </ac:picMkLst>
        </pc:picChg>
        <pc:picChg chg="add mod">
          <ac:chgData name="Keith Atherton" userId="bb5e6e7bf1b0919e" providerId="LiveId" clId="{A91B5290-5DBF-444F-9EC9-6689F319CF55}" dt="2022-04-05T19:06:58.028" v="1448" actId="1076"/>
          <ac:picMkLst>
            <pc:docMk/>
            <pc:sldMk cId="772278281" sldId="330"/>
            <ac:picMk id="6" creationId="{1FD797C3-35AF-4CA9-A914-B458DA70F54D}"/>
          </ac:picMkLst>
        </pc:picChg>
        <pc:picChg chg="add mod modCrop">
          <ac:chgData name="Keith Atherton" userId="bb5e6e7bf1b0919e" providerId="LiveId" clId="{A91B5290-5DBF-444F-9EC9-6689F319CF55}" dt="2022-04-05T19:06:48.334" v="1447" actId="1076"/>
          <ac:picMkLst>
            <pc:docMk/>
            <pc:sldMk cId="772278281" sldId="330"/>
            <ac:picMk id="8" creationId="{4D7EC855-23D6-47EE-9EA9-38EDBE4C1CB4}"/>
          </ac:picMkLst>
        </pc:picChg>
      </pc:sldChg>
      <pc:sldChg chg="ord">
        <pc:chgData name="Keith Atherton" userId="bb5e6e7bf1b0919e" providerId="LiveId" clId="{A91B5290-5DBF-444F-9EC9-6689F319CF55}" dt="2022-04-05T19:23:58.483" v="1675"/>
        <pc:sldMkLst>
          <pc:docMk/>
          <pc:sldMk cId="4274809209" sldId="331"/>
        </pc:sldMkLst>
      </pc:sldChg>
      <pc:sldChg chg="modSp mod">
        <pc:chgData name="Keith Atherton" userId="bb5e6e7bf1b0919e" providerId="LiveId" clId="{A91B5290-5DBF-444F-9EC9-6689F319CF55}" dt="2022-04-16T16:27:21.531" v="2636" actId="27636"/>
        <pc:sldMkLst>
          <pc:docMk/>
          <pc:sldMk cId="3215672822" sldId="332"/>
        </pc:sldMkLst>
        <pc:spChg chg="mod">
          <ac:chgData name="Keith Atherton" userId="bb5e6e7bf1b0919e" providerId="LiveId" clId="{A91B5290-5DBF-444F-9EC9-6689F319CF55}" dt="2022-04-16T16:27:21.531" v="2636" actId="27636"/>
          <ac:spMkLst>
            <pc:docMk/>
            <pc:sldMk cId="3215672822" sldId="332"/>
            <ac:spMk id="18" creationId="{ED42596E-DB09-43F7-A053-18CEB2DDE639}"/>
          </ac:spMkLst>
        </pc:spChg>
      </pc:sldChg>
      <pc:sldChg chg="modSp mod ord">
        <pc:chgData name="Keith Atherton" userId="bb5e6e7bf1b0919e" providerId="LiveId" clId="{A91B5290-5DBF-444F-9EC9-6689F319CF55}" dt="2022-04-16T16:13:34.928" v="2545" actId="20577"/>
        <pc:sldMkLst>
          <pc:docMk/>
          <pc:sldMk cId="3575972829" sldId="333"/>
        </pc:sldMkLst>
        <pc:spChg chg="mod">
          <ac:chgData name="Keith Atherton" userId="bb5e6e7bf1b0919e" providerId="LiveId" clId="{A91B5290-5DBF-444F-9EC9-6689F319CF55}" dt="2022-04-16T16:13:34.928" v="2545" actId="20577"/>
          <ac:spMkLst>
            <pc:docMk/>
            <pc:sldMk cId="3575972829" sldId="333"/>
            <ac:spMk id="18" creationId="{ED42596E-DB09-43F7-A053-18CEB2DDE639}"/>
          </ac:spMkLst>
        </pc:spChg>
      </pc:sldChg>
      <pc:sldChg chg="del">
        <pc:chgData name="Keith Atherton" userId="bb5e6e7bf1b0919e" providerId="LiveId" clId="{A91B5290-5DBF-444F-9EC9-6689F319CF55}" dt="2022-04-05T19:15:12.491" v="1620" actId="47"/>
        <pc:sldMkLst>
          <pc:docMk/>
          <pc:sldMk cId="3468208432" sldId="337"/>
        </pc:sldMkLst>
      </pc:sldChg>
      <pc:sldChg chg="modSp mod">
        <pc:chgData name="Keith Atherton" userId="bb5e6e7bf1b0919e" providerId="LiveId" clId="{A91B5290-5DBF-444F-9EC9-6689F319CF55}" dt="2022-04-02T15:46:58.312" v="11"/>
        <pc:sldMkLst>
          <pc:docMk/>
          <pc:sldMk cId="1369424950" sldId="339"/>
        </pc:sldMkLst>
        <pc:spChg chg="mod">
          <ac:chgData name="Keith Atherton" userId="bb5e6e7bf1b0919e" providerId="LiveId" clId="{A91B5290-5DBF-444F-9EC9-6689F319CF55}" dt="2022-04-02T15:46:58.312" v="11"/>
          <ac:spMkLst>
            <pc:docMk/>
            <pc:sldMk cId="1369424950" sldId="339"/>
            <ac:spMk id="3" creationId="{3D71C9CD-CAE8-4AC8-936D-333769D479E5}"/>
          </ac:spMkLst>
        </pc:spChg>
      </pc:sldChg>
      <pc:sldChg chg="addSp delSp modSp add mod">
        <pc:chgData name="Keith Atherton" userId="bb5e6e7bf1b0919e" providerId="LiveId" clId="{A91B5290-5DBF-444F-9EC9-6689F319CF55}" dt="2022-04-09T14:45:13.326" v="2332" actId="1076"/>
        <pc:sldMkLst>
          <pc:docMk/>
          <pc:sldMk cId="3157023744" sldId="340"/>
        </pc:sldMkLst>
        <pc:spChg chg="mod">
          <ac:chgData name="Keith Atherton" userId="bb5e6e7bf1b0919e" providerId="LiveId" clId="{A91B5290-5DBF-444F-9EC9-6689F319CF55}" dt="2022-04-02T15:53:42.990" v="210" actId="20577"/>
          <ac:spMkLst>
            <pc:docMk/>
            <pc:sldMk cId="3157023744" sldId="340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05T19:03:43.686" v="1403" actId="20577"/>
          <ac:spMkLst>
            <pc:docMk/>
            <pc:sldMk cId="3157023744" sldId="340"/>
            <ac:spMk id="18" creationId="{ED42596E-DB09-43F7-A053-18CEB2DDE639}"/>
          </ac:spMkLst>
        </pc:spChg>
        <pc:picChg chg="add del mod">
          <ac:chgData name="Keith Atherton" userId="bb5e6e7bf1b0919e" providerId="LiveId" clId="{A91B5290-5DBF-444F-9EC9-6689F319CF55}" dt="2022-04-02T15:58:40.064" v="424" actId="478"/>
          <ac:picMkLst>
            <pc:docMk/>
            <pc:sldMk cId="3157023744" sldId="340"/>
            <ac:picMk id="5" creationId="{EB2431DD-CEDB-4BA0-9AA7-D94EA257C545}"/>
          </ac:picMkLst>
        </pc:picChg>
        <pc:picChg chg="add mod">
          <ac:chgData name="Keith Atherton" userId="bb5e6e7bf1b0919e" providerId="LiveId" clId="{A91B5290-5DBF-444F-9EC9-6689F319CF55}" dt="2022-04-09T14:45:09.052" v="2331" actId="1076"/>
          <ac:picMkLst>
            <pc:docMk/>
            <pc:sldMk cId="3157023744" sldId="340"/>
            <ac:picMk id="7" creationId="{F3F9C106-5ECC-40EE-B168-E76BD4B8E87F}"/>
          </ac:picMkLst>
        </pc:picChg>
        <pc:picChg chg="del">
          <ac:chgData name="Keith Atherton" userId="bb5e6e7bf1b0919e" providerId="LiveId" clId="{A91B5290-5DBF-444F-9EC9-6689F319CF55}" dt="2022-04-02T15:53:47.382" v="211" actId="478"/>
          <ac:picMkLst>
            <pc:docMk/>
            <pc:sldMk cId="3157023744" sldId="340"/>
            <ac:picMk id="9" creationId="{3D1D03A0-9FC8-4644-AC5D-7F04928369B0}"/>
          </ac:picMkLst>
        </pc:picChg>
        <pc:picChg chg="add mod">
          <ac:chgData name="Keith Atherton" userId="bb5e6e7bf1b0919e" providerId="LiveId" clId="{A91B5290-5DBF-444F-9EC9-6689F319CF55}" dt="2022-04-09T14:45:13.326" v="2332" actId="1076"/>
          <ac:picMkLst>
            <pc:docMk/>
            <pc:sldMk cId="3157023744" sldId="340"/>
            <ac:picMk id="1026" creationId="{39F87B26-C6D9-4756-A5ED-38E627231169}"/>
          </ac:picMkLst>
        </pc:picChg>
      </pc:sldChg>
      <pc:sldChg chg="modSp add mod">
        <pc:chgData name="Keith Atherton" userId="bb5e6e7bf1b0919e" providerId="LiveId" clId="{A91B5290-5DBF-444F-9EC9-6689F319CF55}" dt="2022-04-02T16:55:20.087" v="911" actId="113"/>
        <pc:sldMkLst>
          <pc:docMk/>
          <pc:sldMk cId="583565268" sldId="341"/>
        </pc:sldMkLst>
        <pc:spChg chg="mod">
          <ac:chgData name="Keith Atherton" userId="bb5e6e7bf1b0919e" providerId="LiveId" clId="{A91B5290-5DBF-444F-9EC9-6689F319CF55}" dt="2022-04-02T16:55:20.087" v="911" actId="113"/>
          <ac:spMkLst>
            <pc:docMk/>
            <pc:sldMk cId="583565268" sldId="341"/>
            <ac:spMk id="18" creationId="{ED42596E-DB09-43F7-A053-18CEB2DDE639}"/>
          </ac:spMkLst>
        </pc:spChg>
      </pc:sldChg>
      <pc:sldChg chg="delSp modSp add del mod">
        <pc:chgData name="Keith Atherton" userId="bb5e6e7bf1b0919e" providerId="LiveId" clId="{A91B5290-5DBF-444F-9EC9-6689F319CF55}" dt="2022-04-02T16:08:07.686" v="460" actId="47"/>
        <pc:sldMkLst>
          <pc:docMk/>
          <pc:sldMk cId="4241505710" sldId="341"/>
        </pc:sldMkLst>
        <pc:spChg chg="mod">
          <ac:chgData name="Keith Atherton" userId="bb5e6e7bf1b0919e" providerId="LiveId" clId="{A91B5290-5DBF-444F-9EC9-6689F319CF55}" dt="2022-04-02T16:07:20.516" v="459" actId="6549"/>
          <ac:spMkLst>
            <pc:docMk/>
            <pc:sldMk cId="4241505710" sldId="341"/>
            <ac:spMk id="14" creationId="{355887B3-5E5A-4ABD-B285-D4FDA9788183}"/>
          </ac:spMkLst>
        </pc:spChg>
        <pc:spChg chg="mod">
          <ac:chgData name="Keith Atherton" userId="bb5e6e7bf1b0919e" providerId="LiveId" clId="{A91B5290-5DBF-444F-9EC9-6689F319CF55}" dt="2022-04-02T16:07:04.453" v="454"/>
          <ac:spMkLst>
            <pc:docMk/>
            <pc:sldMk cId="4241505710" sldId="341"/>
            <ac:spMk id="16" creationId="{2C00B059-8249-401E-BECD-DC838B36F9FB}"/>
          </ac:spMkLst>
        </pc:spChg>
        <pc:picChg chg="del">
          <ac:chgData name="Keith Atherton" userId="bb5e6e7bf1b0919e" providerId="LiveId" clId="{A91B5290-5DBF-444F-9EC9-6689F319CF55}" dt="2022-04-02T16:07:06.551" v="455" actId="478"/>
          <ac:picMkLst>
            <pc:docMk/>
            <pc:sldMk cId="4241505710" sldId="341"/>
            <ac:picMk id="6" creationId="{1FD797C3-35AF-4CA9-A914-B458DA70F54D}"/>
          </ac:picMkLst>
        </pc:picChg>
        <pc:picChg chg="del">
          <ac:chgData name="Keith Atherton" userId="bb5e6e7bf1b0919e" providerId="LiveId" clId="{A91B5290-5DBF-444F-9EC9-6689F319CF55}" dt="2022-04-02T16:07:07.146" v="456" actId="478"/>
          <ac:picMkLst>
            <pc:docMk/>
            <pc:sldMk cId="4241505710" sldId="341"/>
            <ac:picMk id="8" creationId="{4D7EC855-23D6-47EE-9EA9-38EDBE4C1CB4}"/>
          </ac:picMkLst>
        </pc:picChg>
      </pc:sldChg>
      <pc:sldChg chg="addSp delSp modSp add mod">
        <pc:chgData name="Keith Atherton" userId="bb5e6e7bf1b0919e" providerId="LiveId" clId="{A91B5290-5DBF-444F-9EC9-6689F319CF55}" dt="2022-04-16T17:51:22.627" v="3411" actId="20577"/>
        <pc:sldMkLst>
          <pc:docMk/>
          <pc:sldMk cId="3736372854" sldId="342"/>
        </pc:sldMkLst>
        <pc:spChg chg="mod">
          <ac:chgData name="Keith Atherton" userId="bb5e6e7bf1b0919e" providerId="LiveId" clId="{A91B5290-5DBF-444F-9EC9-6689F319CF55}" dt="2022-04-02T16:39:02.286" v="821" actId="6549"/>
          <ac:spMkLst>
            <pc:docMk/>
            <pc:sldMk cId="3736372854" sldId="342"/>
            <ac:spMk id="11" creationId="{AD93F353-4741-4E31-A54E-A50993C77654}"/>
          </ac:spMkLst>
        </pc:spChg>
        <pc:spChg chg="mod">
          <ac:chgData name="Keith Atherton" userId="bb5e6e7bf1b0919e" providerId="LiveId" clId="{A91B5290-5DBF-444F-9EC9-6689F319CF55}" dt="2022-04-05T19:09:31.291" v="1462" actId="20577"/>
          <ac:spMkLst>
            <pc:docMk/>
            <pc:sldMk cId="3736372854" sldId="342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7:51:22.627" v="3411" actId="20577"/>
          <ac:spMkLst>
            <pc:docMk/>
            <pc:sldMk cId="3736372854" sldId="342"/>
            <ac:spMk id="18" creationId="{ED42596E-DB09-43F7-A053-18CEB2DDE639}"/>
          </ac:spMkLst>
        </pc:spChg>
        <pc:picChg chg="add del mod">
          <ac:chgData name="Keith Atherton" userId="bb5e6e7bf1b0919e" providerId="LiveId" clId="{A91B5290-5DBF-444F-9EC9-6689F319CF55}" dt="2022-04-16T17:47:37.053" v="3286" actId="478"/>
          <ac:picMkLst>
            <pc:docMk/>
            <pc:sldMk cId="3736372854" sldId="342"/>
            <ac:picMk id="5" creationId="{6F64D6D5-C4D2-429C-99BF-97E1D92C3EFA}"/>
          </ac:picMkLst>
        </pc:picChg>
        <pc:picChg chg="del">
          <ac:chgData name="Keith Atherton" userId="bb5e6e7bf1b0919e" providerId="LiveId" clId="{A91B5290-5DBF-444F-9EC9-6689F319CF55}" dt="2022-04-02T16:19:26.447" v="588" actId="478"/>
          <ac:picMkLst>
            <pc:docMk/>
            <pc:sldMk cId="3736372854" sldId="342"/>
            <ac:picMk id="5" creationId="{ABCA4755-AAB6-4165-8E2A-FD19065AC157}"/>
          </ac:picMkLst>
        </pc:picChg>
        <pc:picChg chg="add del mod">
          <ac:chgData name="Keith Atherton" userId="bb5e6e7bf1b0919e" providerId="LiveId" clId="{A91B5290-5DBF-444F-9EC9-6689F319CF55}" dt="2022-04-02T16:21:40.945" v="593" actId="478"/>
          <ac:picMkLst>
            <pc:docMk/>
            <pc:sldMk cId="3736372854" sldId="342"/>
            <ac:picMk id="6" creationId="{320912A7-4C7D-4D34-A3C9-2E8E10A6C74A}"/>
          </ac:picMkLst>
        </pc:picChg>
        <pc:picChg chg="add del mod">
          <ac:chgData name="Keith Atherton" userId="bb5e6e7bf1b0919e" providerId="LiveId" clId="{A91B5290-5DBF-444F-9EC9-6689F319CF55}" dt="2022-04-02T16:38:51.636" v="816" actId="478"/>
          <ac:picMkLst>
            <pc:docMk/>
            <pc:sldMk cId="3736372854" sldId="342"/>
            <ac:picMk id="8" creationId="{3674ED02-A514-4D95-999C-F6FEA5D3B0AC}"/>
          </ac:picMkLst>
        </pc:picChg>
        <pc:picChg chg="add mod">
          <ac:chgData name="Keith Atherton" userId="bb5e6e7bf1b0919e" providerId="LiveId" clId="{A91B5290-5DBF-444F-9EC9-6689F319CF55}" dt="2022-04-02T16:41:42.847" v="910" actId="692"/>
          <ac:picMkLst>
            <pc:docMk/>
            <pc:sldMk cId="3736372854" sldId="342"/>
            <ac:picMk id="1026" creationId="{68E076E4-984B-4D34-BAEB-333A9D27A672}"/>
          </ac:picMkLst>
        </pc:picChg>
      </pc:sldChg>
      <pc:sldChg chg="modSp add mod">
        <pc:chgData name="Keith Atherton" userId="bb5e6e7bf1b0919e" providerId="LiveId" clId="{A91B5290-5DBF-444F-9EC9-6689F319CF55}" dt="2022-04-16T16:17:14.192" v="2553" actId="6549"/>
        <pc:sldMkLst>
          <pc:docMk/>
          <pc:sldMk cId="633842715" sldId="343"/>
        </pc:sldMkLst>
        <pc:spChg chg="mod">
          <ac:chgData name="Keith Atherton" userId="bb5e6e7bf1b0919e" providerId="LiveId" clId="{A91B5290-5DBF-444F-9EC9-6689F319CF55}" dt="2022-04-16T16:17:14.192" v="2553" actId="6549"/>
          <ac:spMkLst>
            <pc:docMk/>
            <pc:sldMk cId="633842715" sldId="343"/>
            <ac:spMk id="11" creationId="{AD93F353-4741-4E31-A54E-A50993C77654}"/>
          </ac:spMkLst>
        </pc:spChg>
        <pc:spChg chg="mod">
          <ac:chgData name="Keith Atherton" userId="bb5e6e7bf1b0919e" providerId="LiveId" clId="{A91B5290-5DBF-444F-9EC9-6689F319CF55}" dt="2022-04-05T19:09:25.064" v="1456" actId="20577"/>
          <ac:spMkLst>
            <pc:docMk/>
            <pc:sldMk cId="633842715" sldId="343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06T16:53:00.163" v="1921" actId="6549"/>
          <ac:spMkLst>
            <pc:docMk/>
            <pc:sldMk cId="633842715" sldId="343"/>
            <ac:spMk id="18" creationId="{ED42596E-DB09-43F7-A053-18CEB2DDE639}"/>
          </ac:spMkLst>
        </pc:spChg>
      </pc:sldChg>
      <pc:sldChg chg="addSp delSp modSp add mod">
        <pc:chgData name="Keith Atherton" userId="bb5e6e7bf1b0919e" providerId="LiveId" clId="{A91B5290-5DBF-444F-9EC9-6689F319CF55}" dt="2022-04-16T16:14:11.440" v="2550" actId="20577"/>
        <pc:sldMkLst>
          <pc:docMk/>
          <pc:sldMk cId="1820079599" sldId="344"/>
        </pc:sldMkLst>
        <pc:spChg chg="mod">
          <ac:chgData name="Keith Atherton" userId="bb5e6e7bf1b0919e" providerId="LiveId" clId="{A91B5290-5DBF-444F-9EC9-6689F319CF55}" dt="2022-04-02T17:00:52.458" v="926" actId="6549"/>
          <ac:spMkLst>
            <pc:docMk/>
            <pc:sldMk cId="1820079599" sldId="344"/>
            <ac:spMk id="11" creationId="{AD93F353-4741-4E31-A54E-A50993C77654}"/>
          </ac:spMkLst>
        </pc:spChg>
        <pc:spChg chg="mod">
          <ac:chgData name="Keith Atherton" userId="bb5e6e7bf1b0919e" providerId="LiveId" clId="{A91B5290-5DBF-444F-9EC9-6689F319CF55}" dt="2022-04-05T19:09:27.707" v="1458" actId="20577"/>
          <ac:spMkLst>
            <pc:docMk/>
            <pc:sldMk cId="1820079599" sldId="344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6:14:11.440" v="2550" actId="20577"/>
          <ac:spMkLst>
            <pc:docMk/>
            <pc:sldMk cId="1820079599" sldId="344"/>
            <ac:spMk id="18" creationId="{ED42596E-DB09-43F7-A053-18CEB2DDE639}"/>
          </ac:spMkLst>
        </pc:spChg>
        <pc:picChg chg="add del mod">
          <ac:chgData name="Keith Atherton" userId="bb5e6e7bf1b0919e" providerId="LiveId" clId="{A91B5290-5DBF-444F-9EC9-6689F319CF55}" dt="2022-04-02T17:08:03.855" v="1204" actId="478"/>
          <ac:picMkLst>
            <pc:docMk/>
            <pc:sldMk cId="1820079599" sldId="344"/>
            <ac:picMk id="5" creationId="{7195DD94-D61B-4ADF-A04F-C9830B163E9A}"/>
          </ac:picMkLst>
        </pc:picChg>
        <pc:picChg chg="add mod modCrop">
          <ac:chgData name="Keith Atherton" userId="bb5e6e7bf1b0919e" providerId="LiveId" clId="{A91B5290-5DBF-444F-9EC9-6689F319CF55}" dt="2022-04-02T17:08:30.738" v="1210" actId="692"/>
          <ac:picMkLst>
            <pc:docMk/>
            <pc:sldMk cId="1820079599" sldId="344"/>
            <ac:picMk id="7" creationId="{EA86C96E-7F3C-48B0-B9E5-880772E22275}"/>
          </ac:picMkLst>
        </pc:picChg>
        <pc:picChg chg="del">
          <ac:chgData name="Keith Atherton" userId="bb5e6e7bf1b0919e" providerId="LiveId" clId="{A91B5290-5DBF-444F-9EC9-6689F319CF55}" dt="2022-04-02T17:01:59.094" v="927" actId="478"/>
          <ac:picMkLst>
            <pc:docMk/>
            <pc:sldMk cId="1820079599" sldId="344"/>
            <ac:picMk id="1026" creationId="{68E076E4-984B-4D34-BAEB-333A9D27A672}"/>
          </ac:picMkLst>
        </pc:picChg>
      </pc:sldChg>
      <pc:sldChg chg="addSp delSp modSp add mod">
        <pc:chgData name="Keith Atherton" userId="bb5e6e7bf1b0919e" providerId="LiveId" clId="{A91B5290-5DBF-444F-9EC9-6689F319CF55}" dt="2022-04-18T17:22:53.006" v="3474"/>
        <pc:sldMkLst>
          <pc:docMk/>
          <pc:sldMk cId="3859365976" sldId="345"/>
        </pc:sldMkLst>
        <pc:spChg chg="mod">
          <ac:chgData name="Keith Atherton" userId="bb5e6e7bf1b0919e" providerId="LiveId" clId="{A91B5290-5DBF-444F-9EC9-6689F319CF55}" dt="2022-04-14T17:33:59.762" v="2461" actId="20577"/>
          <ac:spMkLst>
            <pc:docMk/>
            <pc:sldMk cId="3859365976" sldId="345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8T17:22:53.006" v="3474"/>
          <ac:spMkLst>
            <pc:docMk/>
            <pc:sldMk cId="3859365976" sldId="345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09T14:25:16.934" v="2138" actId="478"/>
          <ac:picMkLst>
            <pc:docMk/>
            <pc:sldMk cId="3859365976" sldId="345"/>
            <ac:picMk id="9" creationId="{3D1D03A0-9FC8-4644-AC5D-7F04928369B0}"/>
          </ac:picMkLst>
        </pc:picChg>
        <pc:picChg chg="add mod">
          <ac:chgData name="Keith Atherton" userId="bb5e6e7bf1b0919e" providerId="LiveId" clId="{A91B5290-5DBF-444F-9EC9-6689F319CF55}" dt="2022-04-09T14:25:38.879" v="2144" actId="692"/>
          <ac:picMkLst>
            <pc:docMk/>
            <pc:sldMk cId="3859365976" sldId="345"/>
            <ac:picMk id="1026" creationId="{AECA1B62-15CC-475A-A678-6D7A100FE601}"/>
          </ac:picMkLst>
        </pc:picChg>
      </pc:sldChg>
      <pc:sldChg chg="delSp modSp add del mod ord">
        <pc:chgData name="Keith Atherton" userId="bb5e6e7bf1b0919e" providerId="LiveId" clId="{A91B5290-5DBF-444F-9EC9-6689F319CF55}" dt="2022-04-05T19:35:43.884" v="1882" actId="2696"/>
        <pc:sldMkLst>
          <pc:docMk/>
          <pc:sldMk cId="2280803418" sldId="346"/>
        </pc:sldMkLst>
        <pc:spChg chg="mod">
          <ac:chgData name="Keith Atherton" userId="bb5e6e7bf1b0919e" providerId="LiveId" clId="{A91B5290-5DBF-444F-9EC9-6689F319CF55}" dt="2022-04-05T19:12:24.538" v="1556" actId="20577"/>
          <ac:spMkLst>
            <pc:docMk/>
            <pc:sldMk cId="2280803418" sldId="346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05T19:35:40.626" v="1881" actId="478"/>
          <ac:picMkLst>
            <pc:docMk/>
            <pc:sldMk cId="2280803418" sldId="346"/>
            <ac:picMk id="2050" creationId="{A7A88272-501F-46A9-996B-45B4F25A9204}"/>
          </ac:picMkLst>
        </pc:picChg>
      </pc:sldChg>
      <pc:sldChg chg="addSp delSp modSp add del mod ord">
        <pc:chgData name="Keith Atherton" userId="bb5e6e7bf1b0919e" providerId="LiveId" clId="{A91B5290-5DBF-444F-9EC9-6689F319CF55}" dt="2022-04-14T17:22:52.752" v="2366" actId="47"/>
        <pc:sldMkLst>
          <pc:docMk/>
          <pc:sldMk cId="2875546971" sldId="347"/>
        </pc:sldMkLst>
        <pc:spChg chg="mod">
          <ac:chgData name="Keith Atherton" userId="bb5e6e7bf1b0919e" providerId="LiveId" clId="{A91B5290-5DBF-444F-9EC9-6689F319CF55}" dt="2022-04-09T14:35:47" v="2202" actId="5793"/>
          <ac:spMkLst>
            <pc:docMk/>
            <pc:sldMk cId="2875546971" sldId="347"/>
            <ac:spMk id="16" creationId="{2C00B059-8249-401E-BECD-DC838B36F9FB}"/>
          </ac:spMkLst>
        </pc:spChg>
        <pc:picChg chg="add del mod">
          <ac:chgData name="Keith Atherton" userId="bb5e6e7bf1b0919e" providerId="LiveId" clId="{A91B5290-5DBF-444F-9EC9-6689F319CF55}" dt="2022-04-09T14:35:35.037" v="2175" actId="478"/>
          <ac:picMkLst>
            <pc:docMk/>
            <pc:sldMk cId="2875546971" sldId="347"/>
            <ac:picMk id="5" creationId="{E4E73940-3359-4DC0-8BB0-2114E1C5E782}"/>
          </ac:picMkLst>
        </pc:picChg>
        <pc:picChg chg="del">
          <ac:chgData name="Keith Atherton" userId="bb5e6e7bf1b0919e" providerId="LiveId" clId="{A91B5290-5DBF-444F-9EC9-6689F319CF55}" dt="2022-04-05T19:14:09.877" v="1588" actId="478"/>
          <ac:picMkLst>
            <pc:docMk/>
            <pc:sldMk cId="2875546971" sldId="347"/>
            <ac:picMk id="1028" creationId="{32A71A8B-D1C6-4E2E-96A0-2CFB8F78BB10}"/>
          </ac:picMkLst>
        </pc:picChg>
        <pc:picChg chg="add mod">
          <ac:chgData name="Keith Atherton" userId="bb5e6e7bf1b0919e" providerId="LiveId" clId="{A91B5290-5DBF-444F-9EC9-6689F319CF55}" dt="2022-04-09T14:36:54.788" v="2216" actId="1076"/>
          <ac:picMkLst>
            <pc:docMk/>
            <pc:sldMk cId="2875546971" sldId="347"/>
            <ac:picMk id="2050" creationId="{D231903F-1421-4896-AD38-F58D87E7F149}"/>
          </ac:picMkLst>
        </pc:picChg>
        <pc:picChg chg="add del">
          <ac:chgData name="Keith Atherton" userId="bb5e6e7bf1b0919e" providerId="LiveId" clId="{A91B5290-5DBF-444F-9EC9-6689F319CF55}" dt="2022-04-05T19:23:19.549" v="1673" actId="478"/>
          <ac:picMkLst>
            <pc:docMk/>
            <pc:sldMk cId="2875546971" sldId="347"/>
            <ac:picMk id="4098" creationId="{6D3ED3CC-863D-4A3F-97AD-42F8530CF136}"/>
          </ac:picMkLst>
        </pc:picChg>
      </pc:sldChg>
      <pc:sldChg chg="add del">
        <pc:chgData name="Keith Atherton" userId="bb5e6e7bf1b0919e" providerId="LiveId" clId="{A91B5290-5DBF-444F-9EC9-6689F319CF55}" dt="2022-04-05T19:14:18.231" v="1589" actId="47"/>
        <pc:sldMkLst>
          <pc:docMk/>
          <pc:sldMk cId="2410624976" sldId="348"/>
        </pc:sldMkLst>
      </pc:sldChg>
      <pc:sldChg chg="addSp delSp modSp add mod ord">
        <pc:chgData name="Keith Atherton" userId="bb5e6e7bf1b0919e" providerId="LiveId" clId="{A91B5290-5DBF-444F-9EC9-6689F319CF55}" dt="2022-04-05T19:34:28.489" v="1879" actId="1076"/>
        <pc:sldMkLst>
          <pc:docMk/>
          <pc:sldMk cId="3854287218" sldId="348"/>
        </pc:sldMkLst>
        <pc:spChg chg="mod">
          <ac:chgData name="Keith Atherton" userId="bb5e6e7bf1b0919e" providerId="LiveId" clId="{A91B5290-5DBF-444F-9EC9-6689F319CF55}" dt="2022-04-05T19:15:56.017" v="1635" actId="6549"/>
          <ac:spMkLst>
            <pc:docMk/>
            <pc:sldMk cId="3854287218" sldId="348"/>
            <ac:spMk id="16" creationId="{2C00B059-8249-401E-BECD-DC838B36F9FB}"/>
          </ac:spMkLst>
        </pc:spChg>
        <pc:picChg chg="add mod">
          <ac:chgData name="Keith Atherton" userId="bb5e6e7bf1b0919e" providerId="LiveId" clId="{A91B5290-5DBF-444F-9EC9-6689F319CF55}" dt="2022-04-05T19:34:28.489" v="1879" actId="1076"/>
          <ac:picMkLst>
            <pc:docMk/>
            <pc:sldMk cId="3854287218" sldId="348"/>
            <ac:picMk id="8" creationId="{2353AD74-CEA6-4D68-8AB4-34B9EAC60908}"/>
          </ac:picMkLst>
        </pc:picChg>
        <pc:picChg chg="del">
          <ac:chgData name="Keith Atherton" userId="bb5e6e7bf1b0919e" providerId="LiveId" clId="{A91B5290-5DBF-444F-9EC9-6689F319CF55}" dt="2022-04-05T19:14:52.074" v="1618" actId="478"/>
          <ac:picMkLst>
            <pc:docMk/>
            <pc:sldMk cId="3854287218" sldId="348"/>
            <ac:picMk id="3074" creationId="{D0D7836B-561C-402C-B0D8-7D141894CFB6}"/>
          </ac:picMkLst>
        </pc:picChg>
        <pc:picChg chg="add del mod">
          <ac:chgData name="Keith Atherton" userId="bb5e6e7bf1b0919e" providerId="LiveId" clId="{A91B5290-5DBF-444F-9EC9-6689F319CF55}" dt="2022-04-05T19:30:57.909" v="1860" actId="478"/>
          <ac:picMkLst>
            <pc:docMk/>
            <pc:sldMk cId="3854287218" sldId="348"/>
            <ac:picMk id="5122" creationId="{16470011-1BFD-40DE-BA0E-D2D544AA1B13}"/>
          </ac:picMkLst>
        </pc:picChg>
        <pc:picChg chg="add del mod">
          <ac:chgData name="Keith Atherton" userId="bb5e6e7bf1b0919e" providerId="LiveId" clId="{A91B5290-5DBF-444F-9EC9-6689F319CF55}" dt="2022-04-05T19:34:20.477" v="1877" actId="478"/>
          <ac:picMkLst>
            <pc:docMk/>
            <pc:sldMk cId="3854287218" sldId="348"/>
            <ac:picMk id="5124" creationId="{4A576ED1-01C7-463F-B265-F54CB9E487A1}"/>
          </ac:picMkLst>
        </pc:picChg>
      </pc:sldChg>
      <pc:sldChg chg="addSp delSp modSp add mod ord">
        <pc:chgData name="Keith Atherton" userId="bb5e6e7bf1b0919e" providerId="LiveId" clId="{A91B5290-5DBF-444F-9EC9-6689F319CF55}" dt="2022-04-05T19:34:02.421" v="1876" actId="1076"/>
        <pc:sldMkLst>
          <pc:docMk/>
          <pc:sldMk cId="3693400285" sldId="349"/>
        </pc:sldMkLst>
        <pc:spChg chg="mod">
          <ac:chgData name="Keith Atherton" userId="bb5e6e7bf1b0919e" providerId="LiveId" clId="{A91B5290-5DBF-444F-9EC9-6689F319CF55}" dt="2022-04-05T19:15:37.593" v="1634" actId="20577"/>
          <ac:spMkLst>
            <pc:docMk/>
            <pc:sldMk cId="3693400285" sldId="349"/>
            <ac:spMk id="16" creationId="{2C00B059-8249-401E-BECD-DC838B36F9FB}"/>
          </ac:spMkLst>
        </pc:spChg>
        <pc:picChg chg="add del mod modCrop">
          <ac:chgData name="Keith Atherton" userId="bb5e6e7bf1b0919e" providerId="LiveId" clId="{A91B5290-5DBF-444F-9EC9-6689F319CF55}" dt="2022-04-05T19:33:28.789" v="1866" actId="478"/>
          <ac:picMkLst>
            <pc:docMk/>
            <pc:sldMk cId="3693400285" sldId="349"/>
            <ac:picMk id="5" creationId="{C83594AC-2C0B-43EE-BF10-729747F5EF0E}"/>
          </ac:picMkLst>
        </pc:picChg>
        <pc:picChg chg="add del mod ord">
          <ac:chgData name="Keith Atherton" userId="bb5e6e7bf1b0919e" providerId="LiveId" clId="{A91B5290-5DBF-444F-9EC9-6689F319CF55}" dt="2022-04-05T19:33:29.500" v="1867" actId="478"/>
          <ac:picMkLst>
            <pc:docMk/>
            <pc:sldMk cId="3693400285" sldId="349"/>
            <ac:picMk id="6" creationId="{10914DFF-525A-446B-ACA0-9F2A34B6F8D6}"/>
          </ac:picMkLst>
        </pc:picChg>
        <pc:picChg chg="add del mod">
          <ac:chgData name="Keith Atherton" userId="bb5e6e7bf1b0919e" providerId="LiveId" clId="{A91B5290-5DBF-444F-9EC9-6689F319CF55}" dt="2022-04-05T19:21:33.565" v="1670" actId="478"/>
          <ac:picMkLst>
            <pc:docMk/>
            <pc:sldMk cId="3693400285" sldId="349"/>
            <ac:picMk id="8" creationId="{4C5884CE-7ADC-4D0F-A418-796FD6B478EA}"/>
          </ac:picMkLst>
        </pc:picChg>
        <pc:picChg chg="add mod">
          <ac:chgData name="Keith Atherton" userId="bb5e6e7bf1b0919e" providerId="LiveId" clId="{A91B5290-5DBF-444F-9EC9-6689F319CF55}" dt="2022-04-05T19:34:02.421" v="1876" actId="1076"/>
          <ac:picMkLst>
            <pc:docMk/>
            <pc:sldMk cId="3693400285" sldId="349"/>
            <ac:picMk id="6146" creationId="{E425A3C7-BE6A-4763-A433-352077089AB2}"/>
          </ac:picMkLst>
        </pc:picChg>
      </pc:sldChg>
      <pc:sldChg chg="modSp add mod ord">
        <pc:chgData name="Keith Atherton" userId="bb5e6e7bf1b0919e" providerId="LiveId" clId="{A91B5290-5DBF-444F-9EC9-6689F319CF55}" dt="2022-04-16T16:33:26.973" v="2655" actId="20577"/>
        <pc:sldMkLst>
          <pc:docMk/>
          <pc:sldMk cId="1896260248" sldId="350"/>
        </pc:sldMkLst>
        <pc:spChg chg="mod">
          <ac:chgData name="Keith Atherton" userId="bb5e6e7bf1b0919e" providerId="LiveId" clId="{A91B5290-5DBF-444F-9EC9-6689F319CF55}" dt="2022-04-16T16:33:26.973" v="2655" actId="20577"/>
          <ac:spMkLst>
            <pc:docMk/>
            <pc:sldMk cId="1896260248" sldId="350"/>
            <ac:spMk id="18" creationId="{ED42596E-DB09-43F7-A053-18CEB2DDE639}"/>
          </ac:spMkLst>
        </pc:spChg>
      </pc:sldChg>
      <pc:sldChg chg="addSp delSp modSp add mod">
        <pc:chgData name="Keith Atherton" userId="bb5e6e7bf1b0919e" providerId="LiveId" clId="{A91B5290-5DBF-444F-9EC9-6689F319CF55}" dt="2022-04-09T14:36:01.258" v="2205" actId="20577"/>
        <pc:sldMkLst>
          <pc:docMk/>
          <pc:sldMk cId="2273918177" sldId="351"/>
        </pc:sldMkLst>
        <pc:spChg chg="mod">
          <ac:chgData name="Keith Atherton" userId="bb5e6e7bf1b0919e" providerId="LiveId" clId="{A91B5290-5DBF-444F-9EC9-6689F319CF55}" dt="2022-04-06T16:52:51.390" v="1918" actId="6549"/>
          <ac:spMkLst>
            <pc:docMk/>
            <pc:sldMk cId="2273918177" sldId="351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09T14:36:01.258" v="2205" actId="20577"/>
          <ac:spMkLst>
            <pc:docMk/>
            <pc:sldMk cId="2273918177" sldId="351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06T16:52:52.911" v="1919" actId="478"/>
          <ac:picMkLst>
            <pc:docMk/>
            <pc:sldMk cId="2273918177" sldId="351"/>
            <ac:picMk id="8" creationId="{3674ED02-A514-4D95-999C-F6FEA5D3B0AC}"/>
          </ac:picMkLst>
        </pc:picChg>
        <pc:picChg chg="add mod">
          <ac:chgData name="Keith Atherton" userId="bb5e6e7bf1b0919e" providerId="LiveId" clId="{A91B5290-5DBF-444F-9EC9-6689F319CF55}" dt="2022-04-06T16:55:34.347" v="1928" actId="1076"/>
          <ac:picMkLst>
            <pc:docMk/>
            <pc:sldMk cId="2273918177" sldId="351"/>
            <ac:picMk id="1026" creationId="{27FD062C-B540-496C-BB60-4F9E7A986026}"/>
          </ac:picMkLst>
        </pc:picChg>
      </pc:sldChg>
      <pc:sldChg chg="delSp modSp add mod">
        <pc:chgData name="Keith Atherton" userId="bb5e6e7bf1b0919e" providerId="LiveId" clId="{A91B5290-5DBF-444F-9EC9-6689F319CF55}" dt="2022-04-06T16:58:56.930" v="2004" actId="20577"/>
        <pc:sldMkLst>
          <pc:docMk/>
          <pc:sldMk cId="3885550885" sldId="352"/>
        </pc:sldMkLst>
        <pc:spChg chg="mod">
          <ac:chgData name="Keith Atherton" userId="bb5e6e7bf1b0919e" providerId="LiveId" clId="{A91B5290-5DBF-444F-9EC9-6689F319CF55}" dt="2022-04-06T16:58:13.980" v="1951" actId="20577"/>
          <ac:spMkLst>
            <pc:docMk/>
            <pc:sldMk cId="3885550885" sldId="352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06T16:58:56.930" v="2004" actId="20577"/>
          <ac:spMkLst>
            <pc:docMk/>
            <pc:sldMk cId="3885550885" sldId="352"/>
            <ac:spMk id="18" creationId="{ED42596E-DB09-43F7-A053-18CEB2DDE639}"/>
          </ac:spMkLst>
        </pc:spChg>
        <pc:picChg chg="mod">
          <ac:chgData name="Keith Atherton" userId="bb5e6e7bf1b0919e" providerId="LiveId" clId="{A91B5290-5DBF-444F-9EC9-6689F319CF55}" dt="2022-04-06T16:58:22.740" v="1954" actId="1076"/>
          <ac:picMkLst>
            <pc:docMk/>
            <pc:sldMk cId="3885550885" sldId="352"/>
            <ac:picMk id="5" creationId="{D9A2680D-57E8-4A2B-BA56-BEBF5FB8308F}"/>
          </ac:picMkLst>
        </pc:picChg>
        <pc:picChg chg="del">
          <ac:chgData name="Keith Atherton" userId="bb5e6e7bf1b0919e" providerId="LiveId" clId="{A91B5290-5DBF-444F-9EC9-6689F319CF55}" dt="2022-04-06T16:58:24.488" v="1955" actId="478"/>
          <ac:picMkLst>
            <pc:docMk/>
            <pc:sldMk cId="3885550885" sldId="352"/>
            <ac:picMk id="6" creationId="{66ECB266-3778-4D13-98F9-E269C5C0B96D}"/>
          </ac:picMkLst>
        </pc:picChg>
      </pc:sldChg>
      <pc:sldChg chg="addSp delSp modSp add mod">
        <pc:chgData name="Keith Atherton" userId="bb5e6e7bf1b0919e" providerId="LiveId" clId="{A91B5290-5DBF-444F-9EC9-6689F319CF55}" dt="2022-04-06T17:01:20.991" v="2121" actId="20577"/>
        <pc:sldMkLst>
          <pc:docMk/>
          <pc:sldMk cId="3763124648" sldId="353"/>
        </pc:sldMkLst>
        <pc:spChg chg="mod">
          <ac:chgData name="Keith Atherton" userId="bb5e6e7bf1b0919e" providerId="LiveId" clId="{A91B5290-5DBF-444F-9EC9-6689F319CF55}" dt="2022-04-06T16:59:42.209" v="2033" actId="20577"/>
          <ac:spMkLst>
            <pc:docMk/>
            <pc:sldMk cId="3763124648" sldId="353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06T17:01:20.991" v="2121" actId="20577"/>
          <ac:spMkLst>
            <pc:docMk/>
            <pc:sldMk cId="3763124648" sldId="353"/>
            <ac:spMk id="18" creationId="{ED42596E-DB09-43F7-A053-18CEB2DDE639}"/>
          </ac:spMkLst>
        </pc:spChg>
        <pc:picChg chg="add mod">
          <ac:chgData name="Keith Atherton" userId="bb5e6e7bf1b0919e" providerId="LiveId" clId="{A91B5290-5DBF-444F-9EC9-6689F319CF55}" dt="2022-04-06T17:00:56.930" v="2070" actId="692"/>
          <ac:picMkLst>
            <pc:docMk/>
            <pc:sldMk cId="3763124648" sldId="353"/>
            <ac:picMk id="5" creationId="{7C89ADFE-9963-4815-834C-2077B0A2AF68}"/>
          </ac:picMkLst>
        </pc:picChg>
        <pc:picChg chg="del">
          <ac:chgData name="Keith Atherton" userId="bb5e6e7bf1b0919e" providerId="LiveId" clId="{A91B5290-5DBF-444F-9EC9-6689F319CF55}" dt="2022-04-06T16:59:44.534" v="2034" actId="478"/>
          <ac:picMkLst>
            <pc:docMk/>
            <pc:sldMk cId="3763124648" sldId="353"/>
            <ac:picMk id="8" creationId="{3674ED02-A514-4D95-999C-F6FEA5D3B0AC}"/>
          </ac:picMkLst>
        </pc:picChg>
      </pc:sldChg>
      <pc:sldChg chg="modSp add mod">
        <pc:chgData name="Keith Atherton" userId="bb5e6e7bf1b0919e" providerId="LiveId" clId="{A91B5290-5DBF-444F-9EC9-6689F319CF55}" dt="2022-04-16T17:40:16.575" v="3208" actId="20577"/>
        <pc:sldMkLst>
          <pc:docMk/>
          <pc:sldMk cId="3310884216" sldId="354"/>
        </pc:sldMkLst>
        <pc:spChg chg="mod">
          <ac:chgData name="Keith Atherton" userId="bb5e6e7bf1b0919e" providerId="LiveId" clId="{A91B5290-5DBF-444F-9EC9-6689F319CF55}" dt="2022-04-16T17:40:16.575" v="3208" actId="20577"/>
          <ac:spMkLst>
            <pc:docMk/>
            <pc:sldMk cId="3310884216" sldId="354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6:08:07.549" v="2536" actId="27636"/>
          <ac:spMkLst>
            <pc:docMk/>
            <pc:sldMk cId="3310884216" sldId="354"/>
            <ac:spMk id="18" creationId="{ED42596E-DB09-43F7-A053-18CEB2DDE639}"/>
          </ac:spMkLst>
        </pc:spChg>
      </pc:sldChg>
      <pc:sldChg chg="add">
        <pc:chgData name="Keith Atherton" userId="bb5e6e7bf1b0919e" providerId="LiveId" clId="{A91B5290-5DBF-444F-9EC9-6689F319CF55}" dt="2022-04-09T14:35:26.796" v="2170" actId="2890"/>
        <pc:sldMkLst>
          <pc:docMk/>
          <pc:sldMk cId="1201016572" sldId="355"/>
        </pc:sldMkLst>
      </pc:sldChg>
      <pc:sldChg chg="add del">
        <pc:chgData name="Keith Atherton" userId="bb5e6e7bf1b0919e" providerId="LiveId" clId="{A91B5290-5DBF-444F-9EC9-6689F319CF55}" dt="2022-04-09T14:35:10.030" v="2151" actId="47"/>
        <pc:sldMkLst>
          <pc:docMk/>
          <pc:sldMk cId="3877133759" sldId="355"/>
        </pc:sldMkLst>
      </pc:sldChg>
      <pc:sldChg chg="delSp modSp add del mod">
        <pc:chgData name="Keith Atherton" userId="bb5e6e7bf1b0919e" providerId="LiveId" clId="{A91B5290-5DBF-444F-9EC9-6689F319CF55}" dt="2022-04-14T17:24:08.318" v="2417" actId="47"/>
        <pc:sldMkLst>
          <pc:docMk/>
          <pc:sldMk cId="317299671" sldId="356"/>
        </pc:sldMkLst>
        <pc:spChg chg="mod">
          <ac:chgData name="Keith Atherton" userId="bb5e6e7bf1b0919e" providerId="LiveId" clId="{A91B5290-5DBF-444F-9EC9-6689F319CF55}" dt="2022-04-14T17:24:01.622" v="2415" actId="20577"/>
          <ac:spMkLst>
            <pc:docMk/>
            <pc:sldMk cId="317299671" sldId="356"/>
            <ac:spMk id="16" creationId="{2C00B059-8249-401E-BECD-DC838B36F9FB}"/>
          </ac:spMkLst>
        </pc:spChg>
        <pc:picChg chg="del">
          <ac:chgData name="Keith Atherton" userId="bb5e6e7bf1b0919e" providerId="LiveId" clId="{A91B5290-5DBF-444F-9EC9-6689F319CF55}" dt="2022-04-14T17:24:04.614" v="2416" actId="478"/>
          <ac:picMkLst>
            <pc:docMk/>
            <pc:sldMk cId="317299671" sldId="356"/>
            <ac:picMk id="7" creationId="{D82B0364-452A-4663-A9E8-1777E41428D7}"/>
          </ac:picMkLst>
        </pc:picChg>
      </pc:sldChg>
      <pc:sldChg chg="addSp delSp modSp add mod ord">
        <pc:chgData name="Keith Atherton" userId="bb5e6e7bf1b0919e" providerId="LiveId" clId="{A91B5290-5DBF-444F-9EC9-6689F319CF55}" dt="2022-04-16T17:59:03.067" v="3464" actId="692"/>
        <pc:sldMkLst>
          <pc:docMk/>
          <pc:sldMk cId="3245511477" sldId="356"/>
        </pc:sldMkLst>
        <pc:spChg chg="mod">
          <ac:chgData name="Keith Atherton" userId="bb5e6e7bf1b0919e" providerId="LiveId" clId="{A91B5290-5DBF-444F-9EC9-6689F319CF55}" dt="2022-04-16T17:53:30.463" v="3419" actId="20577"/>
          <ac:spMkLst>
            <pc:docMk/>
            <pc:sldMk cId="3245511477" sldId="356"/>
            <ac:spMk id="16" creationId="{2C00B059-8249-401E-BECD-DC838B36F9FB}"/>
          </ac:spMkLst>
        </pc:spChg>
        <pc:picChg chg="add del mod">
          <ac:chgData name="Keith Atherton" userId="bb5e6e7bf1b0919e" providerId="LiveId" clId="{A91B5290-5DBF-444F-9EC9-6689F319CF55}" dt="2022-04-16T17:53:31.974" v="3420" actId="478"/>
          <ac:picMkLst>
            <pc:docMk/>
            <pc:sldMk cId="3245511477" sldId="356"/>
            <ac:picMk id="5" creationId="{4637E3D1-29D2-4D9C-9AF8-68590EFC0DFC}"/>
          </ac:picMkLst>
        </pc:picChg>
        <pc:picChg chg="add del mod">
          <ac:chgData name="Keith Atherton" userId="bb5e6e7bf1b0919e" providerId="LiveId" clId="{A91B5290-5DBF-444F-9EC9-6689F319CF55}" dt="2022-04-16T17:58:51.580" v="3457" actId="478"/>
          <ac:picMkLst>
            <pc:docMk/>
            <pc:sldMk cId="3245511477" sldId="356"/>
            <ac:picMk id="6" creationId="{AD5FA602-EA80-4159-B600-9ED519D6A435}"/>
          </ac:picMkLst>
        </pc:picChg>
        <pc:picChg chg="add del mod ord">
          <ac:chgData name="Keith Atherton" userId="bb5e6e7bf1b0919e" providerId="LiveId" clId="{A91B5290-5DBF-444F-9EC9-6689F319CF55}" dt="2022-04-16T17:54:11.356" v="3426" actId="478"/>
          <ac:picMkLst>
            <pc:docMk/>
            <pc:sldMk cId="3245511477" sldId="356"/>
            <ac:picMk id="7" creationId="{741D4291-0F83-4973-A421-4D4F93189DE7}"/>
          </ac:picMkLst>
        </pc:picChg>
        <pc:picChg chg="add del mod">
          <ac:chgData name="Keith Atherton" userId="bb5e6e7bf1b0919e" providerId="LiveId" clId="{A91B5290-5DBF-444F-9EC9-6689F319CF55}" dt="2022-04-16T17:57:54.040" v="3454" actId="478"/>
          <ac:picMkLst>
            <pc:docMk/>
            <pc:sldMk cId="3245511477" sldId="356"/>
            <ac:picMk id="8" creationId="{2F24F327-B6DB-404F-9072-FECFF0ADA53C}"/>
          </ac:picMkLst>
        </pc:picChg>
        <pc:picChg chg="add mod">
          <ac:chgData name="Keith Atherton" userId="bb5e6e7bf1b0919e" providerId="LiveId" clId="{A91B5290-5DBF-444F-9EC9-6689F319CF55}" dt="2022-04-16T17:59:03.067" v="3464" actId="692"/>
          <ac:picMkLst>
            <pc:docMk/>
            <pc:sldMk cId="3245511477" sldId="356"/>
            <ac:picMk id="10" creationId="{CEB3A1D6-BE3C-49D5-AD45-9A26B353E7A4}"/>
          </ac:picMkLst>
        </pc:picChg>
        <pc:picChg chg="add del mod ord">
          <ac:chgData name="Keith Atherton" userId="bb5e6e7bf1b0919e" providerId="LiveId" clId="{A91B5290-5DBF-444F-9EC9-6689F319CF55}" dt="2022-04-16T17:58:59.465" v="3463" actId="478"/>
          <ac:picMkLst>
            <pc:docMk/>
            <pc:sldMk cId="3245511477" sldId="356"/>
            <ac:picMk id="11" creationId="{AFCE8CD7-E31F-442F-B7C4-810BB32408D6}"/>
          </ac:picMkLst>
        </pc:picChg>
        <pc:picChg chg="add del mod">
          <ac:chgData name="Keith Atherton" userId="bb5e6e7bf1b0919e" providerId="LiveId" clId="{A91B5290-5DBF-444F-9EC9-6689F319CF55}" dt="2022-04-16T17:56:35.057" v="3444" actId="478"/>
          <ac:picMkLst>
            <pc:docMk/>
            <pc:sldMk cId="3245511477" sldId="356"/>
            <ac:picMk id="1026" creationId="{387B6E05-3811-4FB5-9F8A-151B5252A8E2}"/>
          </ac:picMkLst>
        </pc:picChg>
        <pc:picChg chg="add del mod">
          <ac:chgData name="Keith Atherton" userId="bb5e6e7bf1b0919e" providerId="LiveId" clId="{A91B5290-5DBF-444F-9EC9-6689F319CF55}" dt="2022-04-14T17:32:45.221" v="2451" actId="478"/>
          <ac:picMkLst>
            <pc:docMk/>
            <pc:sldMk cId="3245511477" sldId="356"/>
            <ac:picMk id="1026" creationId="{F5D761BB-B2A5-46B3-BE94-68F8BA2EB041}"/>
          </ac:picMkLst>
        </pc:picChg>
        <pc:picChg chg="del">
          <ac:chgData name="Keith Atherton" userId="bb5e6e7bf1b0919e" providerId="LiveId" clId="{A91B5290-5DBF-444F-9EC9-6689F319CF55}" dt="2022-04-14T17:24:21.414" v="2447" actId="478"/>
          <ac:picMkLst>
            <pc:docMk/>
            <pc:sldMk cId="3245511477" sldId="356"/>
            <ac:picMk id="6146" creationId="{E425A3C7-BE6A-4763-A433-352077089AB2}"/>
          </ac:picMkLst>
        </pc:picChg>
      </pc:sldChg>
      <pc:sldChg chg="addSp delSp modSp add mod">
        <pc:chgData name="Keith Atherton" userId="bb5e6e7bf1b0919e" providerId="LiveId" clId="{A91B5290-5DBF-444F-9EC9-6689F319CF55}" dt="2022-04-16T16:42:37.475" v="2847" actId="20577"/>
        <pc:sldMkLst>
          <pc:docMk/>
          <pc:sldMk cId="806251205" sldId="357"/>
        </pc:sldMkLst>
        <pc:spChg chg="mod">
          <ac:chgData name="Keith Atherton" userId="bb5e6e7bf1b0919e" providerId="LiveId" clId="{A91B5290-5DBF-444F-9EC9-6689F319CF55}" dt="2022-04-16T16:38:07.126" v="2687" actId="6549"/>
          <ac:spMkLst>
            <pc:docMk/>
            <pc:sldMk cId="806251205" sldId="357"/>
            <ac:spMk id="11" creationId="{AD93F353-4741-4E31-A54E-A50993C77654}"/>
          </ac:spMkLst>
        </pc:spChg>
        <pc:spChg chg="mod">
          <ac:chgData name="Keith Atherton" userId="bb5e6e7bf1b0919e" providerId="LiveId" clId="{A91B5290-5DBF-444F-9EC9-6689F319CF55}" dt="2022-04-16T16:37:31.915" v="2684" actId="20577"/>
          <ac:spMkLst>
            <pc:docMk/>
            <pc:sldMk cId="806251205" sldId="357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6:42:37.475" v="2847" actId="20577"/>
          <ac:spMkLst>
            <pc:docMk/>
            <pc:sldMk cId="806251205" sldId="357"/>
            <ac:spMk id="18" creationId="{ED42596E-DB09-43F7-A053-18CEB2DDE639}"/>
          </ac:spMkLst>
        </pc:spChg>
        <pc:picChg chg="del">
          <ac:chgData name="Keith Atherton" userId="bb5e6e7bf1b0919e" providerId="LiveId" clId="{A91B5290-5DBF-444F-9EC9-6689F319CF55}" dt="2022-04-16T16:38:51.775" v="2688" actId="478"/>
          <ac:picMkLst>
            <pc:docMk/>
            <pc:sldMk cId="806251205" sldId="357"/>
            <ac:picMk id="5" creationId="{EC5D5389-C7D8-4092-9D9F-DF5BBCF7D07F}"/>
          </ac:picMkLst>
        </pc:picChg>
        <pc:picChg chg="add mod">
          <ac:chgData name="Keith Atherton" userId="bb5e6e7bf1b0919e" providerId="LiveId" clId="{A91B5290-5DBF-444F-9EC9-6689F319CF55}" dt="2022-04-16T16:39:16.290" v="2696" actId="692"/>
          <ac:picMkLst>
            <pc:docMk/>
            <pc:sldMk cId="806251205" sldId="357"/>
            <ac:picMk id="6" creationId="{8822256E-8E73-4CA9-86DC-01F3A2B7B004}"/>
          </ac:picMkLst>
        </pc:picChg>
      </pc:sldChg>
      <pc:sldChg chg="addSp delSp modSp add mod">
        <pc:chgData name="Keith Atherton" userId="bb5e6e7bf1b0919e" providerId="LiveId" clId="{A91B5290-5DBF-444F-9EC9-6689F319CF55}" dt="2022-04-16T17:54:31.461" v="3435" actId="27636"/>
        <pc:sldMkLst>
          <pc:docMk/>
          <pc:sldMk cId="127709202" sldId="358"/>
        </pc:sldMkLst>
        <pc:spChg chg="mod">
          <ac:chgData name="Keith Atherton" userId="bb5e6e7bf1b0919e" providerId="LiveId" clId="{A91B5290-5DBF-444F-9EC9-6689F319CF55}" dt="2022-04-16T17:54:31.461" v="3435" actId="27636"/>
          <ac:spMkLst>
            <pc:docMk/>
            <pc:sldMk cId="127709202" sldId="358"/>
            <ac:spMk id="16" creationId="{2C00B059-8249-401E-BECD-DC838B36F9FB}"/>
          </ac:spMkLst>
        </pc:spChg>
        <pc:picChg chg="del">
          <ac:chgData name="Keith Atherton" userId="bb5e6e7bf1b0919e" providerId="LiveId" clId="{A91B5290-5DBF-444F-9EC9-6689F319CF55}" dt="2022-04-16T16:55:16.300" v="2901" actId="478"/>
          <ac:picMkLst>
            <pc:docMk/>
            <pc:sldMk cId="127709202" sldId="358"/>
            <ac:picMk id="5" creationId="{4637E3D1-29D2-4D9C-9AF8-68590EFC0DFC}"/>
          </ac:picMkLst>
        </pc:picChg>
        <pc:picChg chg="add del mod">
          <ac:chgData name="Keith Atherton" userId="bb5e6e7bf1b0919e" providerId="LiveId" clId="{A91B5290-5DBF-444F-9EC9-6689F319CF55}" dt="2022-04-16T16:57:12.831" v="2910" actId="478"/>
          <ac:picMkLst>
            <pc:docMk/>
            <pc:sldMk cId="127709202" sldId="358"/>
            <ac:picMk id="6" creationId="{BEC5180B-4F99-4CE6-AD5A-841880C954BE}"/>
          </ac:picMkLst>
        </pc:picChg>
        <pc:picChg chg="add del mod">
          <ac:chgData name="Keith Atherton" userId="bb5e6e7bf1b0919e" providerId="LiveId" clId="{A91B5290-5DBF-444F-9EC9-6689F319CF55}" dt="2022-04-16T16:58:09.865" v="2920" actId="478"/>
          <ac:picMkLst>
            <pc:docMk/>
            <pc:sldMk cId="127709202" sldId="358"/>
            <ac:picMk id="8" creationId="{52E173ED-270B-49F2-A822-0D2FA9856595}"/>
          </ac:picMkLst>
        </pc:picChg>
        <pc:picChg chg="add del mod">
          <ac:chgData name="Keith Atherton" userId="bb5e6e7bf1b0919e" providerId="LiveId" clId="{A91B5290-5DBF-444F-9EC9-6689F319CF55}" dt="2022-04-16T17:01:32.614" v="2933" actId="478"/>
          <ac:picMkLst>
            <pc:docMk/>
            <pc:sldMk cId="127709202" sldId="358"/>
            <ac:picMk id="10" creationId="{33E9F406-6C1E-4750-816F-3D9CC9500C7D}"/>
          </ac:picMkLst>
        </pc:picChg>
      </pc:sldChg>
      <pc:sldChg chg="add del">
        <pc:chgData name="Keith Atherton" userId="bb5e6e7bf1b0919e" providerId="LiveId" clId="{A91B5290-5DBF-444F-9EC9-6689F319CF55}" dt="2022-04-16T16:57:11.533" v="2909" actId="47"/>
        <pc:sldMkLst>
          <pc:docMk/>
          <pc:sldMk cId="2099179476" sldId="359"/>
        </pc:sldMkLst>
      </pc:sldChg>
      <pc:sldChg chg="addSp delSp modSp add mod ord">
        <pc:chgData name="Keith Atherton" userId="bb5e6e7bf1b0919e" providerId="LiveId" clId="{A91B5290-5DBF-444F-9EC9-6689F319CF55}" dt="2022-04-16T17:54:35.307" v="3439" actId="27636"/>
        <pc:sldMkLst>
          <pc:docMk/>
          <pc:sldMk cId="3707156513" sldId="359"/>
        </pc:sldMkLst>
        <pc:spChg chg="mod">
          <ac:chgData name="Keith Atherton" userId="bb5e6e7bf1b0919e" providerId="LiveId" clId="{A91B5290-5DBF-444F-9EC9-6689F319CF55}" dt="2022-04-16T17:54:35.307" v="3439" actId="27636"/>
          <ac:spMkLst>
            <pc:docMk/>
            <pc:sldMk cId="3707156513" sldId="359"/>
            <ac:spMk id="16" creationId="{2C00B059-8249-401E-BECD-DC838B36F9FB}"/>
          </ac:spMkLst>
        </pc:spChg>
        <pc:picChg chg="add mod ord">
          <ac:chgData name="Keith Atherton" userId="bb5e6e7bf1b0919e" providerId="LiveId" clId="{A91B5290-5DBF-444F-9EC9-6689F319CF55}" dt="2022-04-16T17:01:26.083" v="2930" actId="167"/>
          <ac:picMkLst>
            <pc:docMk/>
            <pc:sldMk cId="3707156513" sldId="359"/>
            <ac:picMk id="5" creationId="{E2BF4F2C-476D-42BC-8D54-7610CDAAA0C9}"/>
          </ac:picMkLst>
        </pc:picChg>
        <pc:picChg chg="del">
          <ac:chgData name="Keith Atherton" userId="bb5e6e7bf1b0919e" providerId="LiveId" clId="{A91B5290-5DBF-444F-9EC9-6689F319CF55}" dt="2022-04-16T17:01:27.051" v="2931" actId="478"/>
          <ac:picMkLst>
            <pc:docMk/>
            <pc:sldMk cId="3707156513" sldId="359"/>
            <ac:picMk id="10" creationId="{33E9F406-6C1E-4750-816F-3D9CC9500C7D}"/>
          </ac:picMkLst>
        </pc:picChg>
      </pc:sldChg>
      <pc:sldChg chg="modSp add mod">
        <pc:chgData name="Keith Atherton" userId="bb5e6e7bf1b0919e" providerId="LiveId" clId="{A91B5290-5DBF-444F-9EC9-6689F319CF55}" dt="2022-04-16T17:54:37.918" v="3443" actId="27636"/>
        <pc:sldMkLst>
          <pc:docMk/>
          <pc:sldMk cId="1007534163" sldId="360"/>
        </pc:sldMkLst>
        <pc:spChg chg="mod">
          <ac:chgData name="Keith Atherton" userId="bb5e6e7bf1b0919e" providerId="LiveId" clId="{A91B5290-5DBF-444F-9EC9-6689F319CF55}" dt="2022-04-16T17:54:37.918" v="3443" actId="27636"/>
          <ac:spMkLst>
            <pc:docMk/>
            <pc:sldMk cId="1007534163" sldId="360"/>
            <ac:spMk id="16" creationId="{2C00B059-8249-401E-BECD-DC838B36F9FB}"/>
          </ac:spMkLst>
        </pc:spChg>
      </pc:sldChg>
      <pc:sldChg chg="addSp delSp modSp add mod ord">
        <pc:chgData name="Keith Atherton" userId="bb5e6e7bf1b0919e" providerId="LiveId" clId="{A91B5290-5DBF-444F-9EC9-6689F319CF55}" dt="2022-04-16T17:40:39.221" v="3212"/>
        <pc:sldMkLst>
          <pc:docMk/>
          <pc:sldMk cId="1993303013" sldId="361"/>
        </pc:sldMkLst>
        <pc:spChg chg="mod">
          <ac:chgData name="Keith Atherton" userId="bb5e6e7bf1b0919e" providerId="LiveId" clId="{A91B5290-5DBF-444F-9EC9-6689F319CF55}" dt="2022-04-16T17:08:46.085" v="3077" actId="6549"/>
          <ac:spMkLst>
            <pc:docMk/>
            <pc:sldMk cId="1993303013" sldId="361"/>
            <ac:spMk id="12" creationId="{EA6FE899-D470-46C9-9D06-3BC34932C386}"/>
          </ac:spMkLst>
        </pc:spChg>
        <pc:spChg chg="mod">
          <ac:chgData name="Keith Atherton" userId="bb5e6e7bf1b0919e" providerId="LiveId" clId="{A91B5290-5DBF-444F-9EC9-6689F319CF55}" dt="2022-04-16T17:06:38.324" v="3038" actId="20577"/>
          <ac:spMkLst>
            <pc:docMk/>
            <pc:sldMk cId="1993303013" sldId="361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7:14:45.833" v="3124" actId="27636"/>
          <ac:spMkLst>
            <pc:docMk/>
            <pc:sldMk cId="1993303013" sldId="361"/>
            <ac:spMk id="18" creationId="{ED42596E-DB09-43F7-A053-18CEB2DDE639}"/>
          </ac:spMkLst>
        </pc:spChg>
        <pc:picChg chg="add mod">
          <ac:chgData name="Keith Atherton" userId="bb5e6e7bf1b0919e" providerId="LiveId" clId="{A91B5290-5DBF-444F-9EC9-6689F319CF55}" dt="2022-04-16T17:17:25.921" v="3133" actId="692"/>
          <ac:picMkLst>
            <pc:docMk/>
            <pc:sldMk cId="1993303013" sldId="361"/>
            <ac:picMk id="5" creationId="{D07A9E50-A07D-4861-AE97-3FABE38546D2}"/>
          </ac:picMkLst>
        </pc:picChg>
        <pc:picChg chg="del">
          <ac:chgData name="Keith Atherton" userId="bb5e6e7bf1b0919e" providerId="LiveId" clId="{A91B5290-5DBF-444F-9EC9-6689F319CF55}" dt="2022-04-16T17:06:40.784" v="3039" actId="478"/>
          <ac:picMkLst>
            <pc:docMk/>
            <pc:sldMk cId="1993303013" sldId="361"/>
            <ac:picMk id="9" creationId="{3D1D03A0-9FC8-4644-AC5D-7F04928369B0}"/>
          </ac:picMkLst>
        </pc:picChg>
      </pc:sldChg>
      <pc:sldChg chg="addSp delSp modSp add mod">
        <pc:chgData name="Keith Atherton" userId="bb5e6e7bf1b0919e" providerId="LiveId" clId="{A91B5290-5DBF-444F-9EC9-6689F319CF55}" dt="2022-04-16T17:49:22.692" v="3381" actId="1076"/>
        <pc:sldMkLst>
          <pc:docMk/>
          <pc:sldMk cId="3908946986" sldId="362"/>
        </pc:sldMkLst>
        <pc:spChg chg="mod">
          <ac:chgData name="Keith Atherton" userId="bb5e6e7bf1b0919e" providerId="LiveId" clId="{A91B5290-5DBF-444F-9EC9-6689F319CF55}" dt="2022-04-16T17:48:05.460" v="3328" actId="20577"/>
          <ac:spMkLst>
            <pc:docMk/>
            <pc:sldMk cId="3908946986" sldId="362"/>
            <ac:spMk id="16" creationId="{2C00B059-8249-401E-BECD-DC838B36F9FB}"/>
          </ac:spMkLst>
        </pc:spChg>
        <pc:spChg chg="mod">
          <ac:chgData name="Keith Atherton" userId="bb5e6e7bf1b0919e" providerId="LiveId" clId="{A91B5290-5DBF-444F-9EC9-6689F319CF55}" dt="2022-04-16T17:49:16.938" v="3380" actId="20577"/>
          <ac:spMkLst>
            <pc:docMk/>
            <pc:sldMk cId="3908946986" sldId="362"/>
            <ac:spMk id="18" creationId="{ED42596E-DB09-43F7-A053-18CEB2DDE639}"/>
          </ac:spMkLst>
        </pc:spChg>
        <pc:picChg chg="add del mod">
          <ac:chgData name="Keith Atherton" userId="bb5e6e7bf1b0919e" providerId="LiveId" clId="{A91B5290-5DBF-444F-9EC9-6689F319CF55}" dt="2022-04-16T17:48:25.953" v="3332" actId="478"/>
          <ac:picMkLst>
            <pc:docMk/>
            <pc:sldMk cId="3908946986" sldId="362"/>
            <ac:picMk id="5" creationId="{B29D4526-BC80-4277-8D04-58FE343F1EA3}"/>
          </ac:picMkLst>
        </pc:picChg>
        <pc:picChg chg="add mod">
          <ac:chgData name="Keith Atherton" userId="bb5e6e7bf1b0919e" providerId="LiveId" clId="{A91B5290-5DBF-444F-9EC9-6689F319CF55}" dt="2022-04-16T17:49:22.692" v="3381" actId="1076"/>
          <ac:picMkLst>
            <pc:docMk/>
            <pc:sldMk cId="3908946986" sldId="362"/>
            <ac:picMk id="7" creationId="{556F79D1-6E16-4E53-9353-25EC39689E53}"/>
          </ac:picMkLst>
        </pc:picChg>
        <pc:picChg chg="del">
          <ac:chgData name="Keith Atherton" userId="bb5e6e7bf1b0919e" providerId="LiveId" clId="{A91B5290-5DBF-444F-9EC9-6689F319CF55}" dt="2022-04-16T17:48:14.266" v="3329" actId="478"/>
          <ac:picMkLst>
            <pc:docMk/>
            <pc:sldMk cId="3908946986" sldId="362"/>
            <ac:picMk id="1026" creationId="{68E076E4-984B-4D34-BAEB-333A9D27A672}"/>
          </ac:picMkLst>
        </pc:picChg>
      </pc:sldChg>
      <pc:sldChg chg="modSp add mod">
        <pc:chgData name="Keith Atherton" userId="bb5e6e7bf1b0919e" providerId="LiveId" clId="{A91B5290-5DBF-444F-9EC9-6689F319CF55}" dt="2022-04-16T17:54:28.598" v="3431" actId="20577"/>
        <pc:sldMkLst>
          <pc:docMk/>
          <pc:sldMk cId="2001949257" sldId="363"/>
        </pc:sldMkLst>
        <pc:spChg chg="mod">
          <ac:chgData name="Keith Atherton" userId="bb5e6e7bf1b0919e" providerId="LiveId" clId="{A91B5290-5DBF-444F-9EC9-6689F319CF55}" dt="2022-04-16T17:54:28.598" v="3431" actId="20577"/>
          <ac:spMkLst>
            <pc:docMk/>
            <pc:sldMk cId="2001949257" sldId="363"/>
            <ac:spMk id="16" creationId="{2C00B059-8249-401E-BECD-DC838B36F9FB}"/>
          </ac:spMkLst>
        </pc:spChg>
      </pc:sldChg>
    </pc:docChg>
  </pc:docChgLst>
  <pc:docChgLst>
    <pc:chgData name="Keith Atherton" userId="bb5e6e7bf1b0919e" providerId="LiveId" clId="{A86DC4AC-8CBC-40A6-A258-A17831DCE6F6}"/>
    <pc:docChg chg="undo custSel addSld delSld modSld sldOrd">
      <pc:chgData name="Keith Atherton" userId="bb5e6e7bf1b0919e" providerId="LiveId" clId="{A86DC4AC-8CBC-40A6-A258-A17831DCE6F6}" dt="2021-12-11T17:55:36.818" v="2305" actId="12788"/>
      <pc:docMkLst>
        <pc:docMk/>
      </pc:docMkLst>
      <pc:sldChg chg="addSp delSp modSp mod">
        <pc:chgData name="Keith Atherton" userId="bb5e6e7bf1b0919e" providerId="LiveId" clId="{A86DC4AC-8CBC-40A6-A258-A17831DCE6F6}" dt="2021-12-11T13:25:08.118" v="2242" actId="1076"/>
        <pc:sldMkLst>
          <pc:docMk/>
          <pc:sldMk cId="1495496538" sldId="257"/>
        </pc:sldMkLst>
        <pc:spChg chg="mod">
          <ac:chgData name="Keith Atherton" userId="bb5e6e7bf1b0919e" providerId="LiveId" clId="{A86DC4AC-8CBC-40A6-A258-A17831DCE6F6}" dt="2021-12-09T16:21:54.461" v="218" actId="242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Keith Atherton" userId="bb5e6e7bf1b0919e" providerId="LiveId" clId="{A86DC4AC-8CBC-40A6-A258-A17831DCE6F6}" dt="2021-12-09T16:17:22.330" v="168" actId="20577"/>
          <ac:spMkLst>
            <pc:docMk/>
            <pc:sldMk cId="1495496538" sldId="257"/>
            <ac:spMk id="4" creationId="{C6D24F99-E026-485A-96CD-AEC98137262A}"/>
          </ac:spMkLst>
        </pc:spChg>
        <pc:spChg chg="add del mod">
          <ac:chgData name="Keith Atherton" userId="bb5e6e7bf1b0919e" providerId="LiveId" clId="{A86DC4AC-8CBC-40A6-A258-A17831DCE6F6}" dt="2021-12-10T18:10:47.890" v="2097" actId="478"/>
          <ac:spMkLst>
            <pc:docMk/>
            <pc:sldMk cId="1495496538" sldId="257"/>
            <ac:spMk id="7" creationId="{1A3C1E75-606C-496A-8F22-EF64DC086FBA}"/>
          </ac:spMkLst>
        </pc:spChg>
        <pc:picChg chg="add mod">
          <ac:chgData name="Keith Atherton" userId="bb5e6e7bf1b0919e" providerId="LiveId" clId="{A86DC4AC-8CBC-40A6-A258-A17831DCE6F6}" dt="2021-12-09T16:45:31.062" v="291" actId="692"/>
          <ac:picMkLst>
            <pc:docMk/>
            <pc:sldMk cId="1495496538" sldId="257"/>
            <ac:picMk id="5" creationId="{906984FB-00F1-4DEE-A0DC-DB67F9C70742}"/>
          </ac:picMkLst>
        </pc:picChg>
        <pc:picChg chg="del">
          <ac:chgData name="Keith Atherton" userId="bb5e6e7bf1b0919e" providerId="LiveId" clId="{A86DC4AC-8CBC-40A6-A258-A17831DCE6F6}" dt="2021-12-10T18:10:46.122" v="2096" actId="478"/>
          <ac:picMkLst>
            <pc:docMk/>
            <pc:sldMk cId="1495496538" sldId="257"/>
            <ac:picMk id="6" creationId="{251CEBEB-5088-4E63-81A4-0DCEB5B45207}"/>
          </ac:picMkLst>
        </pc:picChg>
        <pc:picChg chg="add mod">
          <ac:chgData name="Keith Atherton" userId="bb5e6e7bf1b0919e" providerId="LiveId" clId="{A86DC4AC-8CBC-40A6-A258-A17831DCE6F6}" dt="2021-12-09T17:06:18.799" v="471" actId="14100"/>
          <ac:picMkLst>
            <pc:docMk/>
            <pc:sldMk cId="1495496538" sldId="257"/>
            <ac:picMk id="8" creationId="{0A9DB5E8-7C51-403F-B817-F2802D3D5770}"/>
          </ac:picMkLst>
        </pc:picChg>
        <pc:picChg chg="add del mod">
          <ac:chgData name="Keith Atherton" userId="bb5e6e7bf1b0919e" providerId="LiveId" clId="{A86DC4AC-8CBC-40A6-A258-A17831DCE6F6}" dt="2021-12-09T16:13:38.073" v="110" actId="478"/>
          <ac:picMkLst>
            <pc:docMk/>
            <pc:sldMk cId="1495496538" sldId="257"/>
            <ac:picMk id="10" creationId="{FDC1DDD8-7959-485C-A45F-02FB3D8EA2C0}"/>
          </ac:picMkLst>
        </pc:picChg>
        <pc:picChg chg="add del mod">
          <ac:chgData name="Keith Atherton" userId="bb5e6e7bf1b0919e" providerId="LiveId" clId="{A86DC4AC-8CBC-40A6-A258-A17831DCE6F6}" dt="2021-12-09T16:13:43.673" v="112" actId="478"/>
          <ac:picMkLst>
            <pc:docMk/>
            <pc:sldMk cId="1495496538" sldId="257"/>
            <ac:picMk id="12" creationId="{EB06FAC5-2B1B-4E25-B48F-FADCE0B674B8}"/>
          </ac:picMkLst>
        </pc:picChg>
        <pc:picChg chg="add mod">
          <ac:chgData name="Keith Atherton" userId="bb5e6e7bf1b0919e" providerId="LiveId" clId="{A86DC4AC-8CBC-40A6-A258-A17831DCE6F6}" dt="2021-12-09T16:45:44.003" v="294" actId="692"/>
          <ac:picMkLst>
            <pc:docMk/>
            <pc:sldMk cId="1495496538" sldId="257"/>
            <ac:picMk id="14" creationId="{82D530CC-D7A3-4EB1-80F0-234370100B14}"/>
          </ac:picMkLst>
        </pc:picChg>
        <pc:picChg chg="add mod">
          <ac:chgData name="Keith Atherton" userId="bb5e6e7bf1b0919e" providerId="LiveId" clId="{A86DC4AC-8CBC-40A6-A258-A17831DCE6F6}" dt="2021-12-10T18:10:44.862" v="2095" actId="1076"/>
          <ac:picMkLst>
            <pc:docMk/>
            <pc:sldMk cId="1495496538" sldId="257"/>
            <ac:picMk id="3074" creationId="{E838350F-C2A6-4785-BE75-69FAB1A607D9}"/>
          </ac:picMkLst>
        </pc:picChg>
        <pc:picChg chg="add mod">
          <ac:chgData name="Keith Atherton" userId="bb5e6e7bf1b0919e" providerId="LiveId" clId="{A86DC4AC-8CBC-40A6-A258-A17831DCE6F6}" dt="2021-12-11T13:25:08.118" v="2242" actId="1076"/>
          <ac:picMkLst>
            <pc:docMk/>
            <pc:sldMk cId="1495496538" sldId="257"/>
            <ac:picMk id="3076" creationId="{7E1D12D5-FF4D-489F-B6CD-86A191E9AFFF}"/>
          </ac:picMkLst>
        </pc:picChg>
      </pc:sldChg>
      <pc:sldChg chg="del">
        <pc:chgData name="Keith Atherton" userId="bb5e6e7bf1b0919e" providerId="LiveId" clId="{A86DC4AC-8CBC-40A6-A258-A17831DCE6F6}" dt="2021-12-09T16:19:13.303" v="183" actId="47"/>
        <pc:sldMkLst>
          <pc:docMk/>
          <pc:sldMk cId="1300311978" sldId="266"/>
        </pc:sldMkLst>
      </pc:sldChg>
      <pc:sldChg chg="del">
        <pc:chgData name="Keith Atherton" userId="bb5e6e7bf1b0919e" providerId="LiveId" clId="{A86DC4AC-8CBC-40A6-A258-A17831DCE6F6}" dt="2021-12-09T16:18:59.199" v="181" actId="47"/>
        <pc:sldMkLst>
          <pc:docMk/>
          <pc:sldMk cId="3462884272" sldId="272"/>
        </pc:sldMkLst>
      </pc:sldChg>
      <pc:sldChg chg="del">
        <pc:chgData name="Keith Atherton" userId="bb5e6e7bf1b0919e" providerId="LiveId" clId="{A86DC4AC-8CBC-40A6-A258-A17831DCE6F6}" dt="2021-12-09T16:18:57.782" v="180" actId="47"/>
        <pc:sldMkLst>
          <pc:docMk/>
          <pc:sldMk cId="3242389936" sldId="273"/>
        </pc:sldMkLst>
      </pc:sldChg>
      <pc:sldChg chg="addSp delSp modSp del mod">
        <pc:chgData name="Keith Atherton" userId="bb5e6e7bf1b0919e" providerId="LiveId" clId="{A86DC4AC-8CBC-40A6-A258-A17831DCE6F6}" dt="2021-12-09T16:43:38.861" v="288" actId="2696"/>
        <pc:sldMkLst>
          <pc:docMk/>
          <pc:sldMk cId="196070355" sldId="282"/>
        </pc:sldMkLst>
        <pc:spChg chg="add del mod">
          <ac:chgData name="Keith Atherton" userId="bb5e6e7bf1b0919e" providerId="LiveId" clId="{A86DC4AC-8CBC-40A6-A258-A17831DCE6F6}" dt="2021-12-09T16:40:27.848" v="274" actId="478"/>
          <ac:spMkLst>
            <pc:docMk/>
            <pc:sldMk cId="196070355" sldId="282"/>
            <ac:spMk id="3" creationId="{D23FFAF1-D3F7-40B4-9D05-03F3770ACE80}"/>
          </ac:spMkLst>
        </pc:spChg>
        <pc:picChg chg="del mod">
          <ac:chgData name="Keith Atherton" userId="bb5e6e7bf1b0919e" providerId="LiveId" clId="{A86DC4AC-8CBC-40A6-A258-A17831DCE6F6}" dt="2021-12-09T16:18:14.881" v="173" actId="478"/>
          <ac:picMkLst>
            <pc:docMk/>
            <pc:sldMk cId="196070355" sldId="282"/>
            <ac:picMk id="17" creationId="{18B7855D-2DE6-49A4-BA98-97404403C66B}"/>
          </ac:picMkLst>
        </pc:picChg>
      </pc:sldChg>
      <pc:sldChg chg="del">
        <pc:chgData name="Keith Atherton" userId="bb5e6e7bf1b0919e" providerId="LiveId" clId="{A86DC4AC-8CBC-40A6-A258-A17831DCE6F6}" dt="2021-12-09T16:18:36.122" v="176" actId="47"/>
        <pc:sldMkLst>
          <pc:docMk/>
          <pc:sldMk cId="1154969311" sldId="286"/>
        </pc:sldMkLst>
      </pc:sldChg>
      <pc:sldChg chg="del">
        <pc:chgData name="Keith Atherton" userId="bb5e6e7bf1b0919e" providerId="LiveId" clId="{A86DC4AC-8CBC-40A6-A258-A17831DCE6F6}" dt="2021-12-09T16:18:51.841" v="179" actId="47"/>
        <pc:sldMkLst>
          <pc:docMk/>
          <pc:sldMk cId="3149670743" sldId="289"/>
        </pc:sldMkLst>
      </pc:sldChg>
      <pc:sldChg chg="del">
        <pc:chgData name="Keith Atherton" userId="bb5e6e7bf1b0919e" providerId="LiveId" clId="{A86DC4AC-8CBC-40A6-A258-A17831DCE6F6}" dt="2021-12-09T16:18:39.362" v="177" actId="47"/>
        <pc:sldMkLst>
          <pc:docMk/>
          <pc:sldMk cId="1163063007" sldId="293"/>
        </pc:sldMkLst>
      </pc:sldChg>
      <pc:sldChg chg="del">
        <pc:chgData name="Keith Atherton" userId="bb5e6e7bf1b0919e" providerId="LiveId" clId="{A86DC4AC-8CBC-40A6-A258-A17831DCE6F6}" dt="2021-12-09T16:18:41.490" v="178" actId="47"/>
        <pc:sldMkLst>
          <pc:docMk/>
          <pc:sldMk cId="2971040159" sldId="298"/>
        </pc:sldMkLst>
      </pc:sldChg>
      <pc:sldChg chg="addSp delSp modSp mod ord">
        <pc:chgData name="Keith Atherton" userId="bb5e6e7bf1b0919e" providerId="LiveId" clId="{A86DC4AC-8CBC-40A6-A258-A17831DCE6F6}" dt="2021-12-10T15:18:34.838" v="895" actId="692"/>
        <pc:sldMkLst>
          <pc:docMk/>
          <pc:sldMk cId="2900026269" sldId="300"/>
        </pc:sldMkLst>
        <pc:spChg chg="add mod">
          <ac:chgData name="Keith Atherton" userId="bb5e6e7bf1b0919e" providerId="LiveId" clId="{A86DC4AC-8CBC-40A6-A258-A17831DCE6F6}" dt="2021-12-09T16:38:51.376" v="270" actId="1076"/>
          <ac:spMkLst>
            <pc:docMk/>
            <pc:sldMk cId="2900026269" sldId="300"/>
            <ac:spMk id="2" creationId="{EB94001E-9803-458E-9178-0C22A1A485A3}"/>
          </ac:spMkLst>
        </pc:spChg>
        <pc:spChg chg="add del mod">
          <ac:chgData name="Keith Atherton" userId="bb5e6e7bf1b0919e" providerId="LiveId" clId="{A86DC4AC-8CBC-40A6-A258-A17831DCE6F6}" dt="2021-12-09T16:39:30.927" v="272" actId="478"/>
          <ac:spMkLst>
            <pc:docMk/>
            <pc:sldMk cId="2900026269" sldId="300"/>
            <ac:spMk id="5" creationId="{3D522607-6009-4A96-8714-C68AFF7D1BE2}"/>
          </ac:spMkLst>
        </pc:spChg>
        <pc:spChg chg="add del mod">
          <ac:chgData name="Keith Atherton" userId="bb5e6e7bf1b0919e" providerId="LiveId" clId="{A86DC4AC-8CBC-40A6-A258-A17831DCE6F6}" dt="2021-12-10T14:55:36.071" v="621" actId="478"/>
          <ac:spMkLst>
            <pc:docMk/>
            <pc:sldMk cId="2900026269" sldId="300"/>
            <ac:spMk id="11" creationId="{AD93F353-4741-4E31-A54E-A50993C77654}"/>
          </ac:spMkLst>
        </pc:spChg>
        <pc:spChg chg="add mod">
          <ac:chgData name="Keith Atherton" userId="bb5e6e7bf1b0919e" providerId="LiveId" clId="{A86DC4AC-8CBC-40A6-A258-A17831DCE6F6}" dt="2021-12-09T17:05:22.899" v="465"/>
          <ac:spMkLst>
            <pc:docMk/>
            <pc:sldMk cId="2900026269" sldId="300"/>
            <ac:spMk id="12" creationId="{EA6FE899-D470-46C9-9D06-3BC34932C386}"/>
          </ac:spMkLst>
        </pc:spChg>
        <pc:spChg chg="mod">
          <ac:chgData name="Keith Atherton" userId="bb5e6e7bf1b0919e" providerId="LiveId" clId="{A86DC4AC-8CBC-40A6-A258-A17831DCE6F6}" dt="2021-12-10T14:55:29.864" v="620" actId="20577"/>
          <ac:spMkLst>
            <pc:docMk/>
            <pc:sldMk cId="2900026269" sldId="300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15:18.022" v="854" actId="313"/>
          <ac:spMkLst>
            <pc:docMk/>
            <pc:sldMk cId="2900026269" sldId="300"/>
            <ac:spMk id="18" creationId="{ED42596E-DB09-43F7-A053-18CEB2DDE639}"/>
          </ac:spMkLst>
        </pc:spChg>
        <pc:graphicFrameChg chg="del">
          <ac:chgData name="Keith Atherton" userId="bb5e6e7bf1b0919e" providerId="LiveId" clId="{A86DC4AC-8CBC-40A6-A258-A17831DCE6F6}" dt="2021-12-09T16:39:03.669" v="271" actId="478"/>
          <ac:graphicFrameMkLst>
            <pc:docMk/>
            <pc:sldMk cId="2900026269" sldId="300"/>
            <ac:graphicFrameMk id="21" creationId="{D8DD12A5-FE18-4970-8B30-E368D9BD860D}"/>
          </ac:graphicFrameMkLst>
        </pc:graphicFrameChg>
        <pc:picChg chg="add del">
          <ac:chgData name="Keith Atherton" userId="bb5e6e7bf1b0919e" providerId="LiveId" clId="{A86DC4AC-8CBC-40A6-A258-A17831DCE6F6}" dt="2021-12-10T14:52:31.886" v="579" actId="478"/>
          <ac:picMkLst>
            <pc:docMk/>
            <pc:sldMk cId="2900026269" sldId="300"/>
            <ac:picMk id="5" creationId="{4DD494ED-C8FA-4682-A2B2-A35C15F40CE1}"/>
          </ac:picMkLst>
        </pc:picChg>
        <pc:picChg chg="add del mod">
          <ac:chgData name="Keith Atherton" userId="bb5e6e7bf1b0919e" providerId="LiveId" clId="{A86DC4AC-8CBC-40A6-A258-A17831DCE6F6}" dt="2021-12-10T14:56:33.013" v="626" actId="478"/>
          <ac:picMkLst>
            <pc:docMk/>
            <pc:sldMk cId="2900026269" sldId="300"/>
            <ac:picMk id="7" creationId="{F30A5B11-E75E-4132-A714-485017EEA710}"/>
          </ac:picMkLst>
        </pc:picChg>
        <pc:picChg chg="add mod">
          <ac:chgData name="Keith Atherton" userId="bb5e6e7bf1b0919e" providerId="LiveId" clId="{A86DC4AC-8CBC-40A6-A258-A17831DCE6F6}" dt="2021-12-10T15:18:34.838" v="895" actId="692"/>
          <ac:picMkLst>
            <pc:docMk/>
            <pc:sldMk cId="2900026269" sldId="300"/>
            <ac:picMk id="9" creationId="{3D1D03A0-9FC8-4644-AC5D-7F04928369B0}"/>
          </ac:picMkLst>
        </pc:picChg>
      </pc:sldChg>
      <pc:sldChg chg="addSp delSp modSp add mod ord">
        <pc:chgData name="Keith Atherton" userId="bb5e6e7bf1b0919e" providerId="LiveId" clId="{A86DC4AC-8CBC-40A6-A258-A17831DCE6F6}" dt="2021-12-11T13:37:58.275" v="2268"/>
        <pc:sldMkLst>
          <pc:docMk/>
          <pc:sldMk cId="621302004" sldId="301"/>
        </pc:sldMkLst>
        <pc:spChg chg="mod">
          <ac:chgData name="Keith Atherton" userId="bb5e6e7bf1b0919e" providerId="LiveId" clId="{A86DC4AC-8CBC-40A6-A258-A17831DCE6F6}" dt="2021-12-09T16:21:58.145" v="219" actId="242"/>
          <ac:spMkLst>
            <pc:docMk/>
            <pc:sldMk cId="621302004" sldId="301"/>
            <ac:spMk id="3" creationId="{3D71C9CD-CAE8-4AC8-936D-333769D479E5}"/>
          </ac:spMkLst>
        </pc:spChg>
        <pc:spChg chg="add del mod">
          <ac:chgData name="Keith Atherton" userId="bb5e6e7bf1b0919e" providerId="LiveId" clId="{A86DC4AC-8CBC-40A6-A258-A17831DCE6F6}" dt="2021-12-11T13:37:58.275" v="2268"/>
          <ac:spMkLst>
            <pc:docMk/>
            <pc:sldMk cId="621302004" sldId="301"/>
            <ac:spMk id="7" creationId="{CD4D5D17-FCFE-434F-A544-C56FB87252EF}"/>
          </ac:spMkLst>
        </pc:spChg>
        <pc:picChg chg="mod">
          <ac:chgData name="Keith Atherton" userId="bb5e6e7bf1b0919e" providerId="LiveId" clId="{A86DC4AC-8CBC-40A6-A258-A17831DCE6F6}" dt="2021-12-09T16:46:07.824" v="297" actId="692"/>
          <ac:picMkLst>
            <pc:docMk/>
            <pc:sldMk cId="621302004" sldId="301"/>
            <ac:picMk id="5" creationId="{906984FB-00F1-4DEE-A0DC-DB67F9C70742}"/>
          </ac:picMkLst>
        </pc:picChg>
        <pc:picChg chg="del">
          <ac:chgData name="Keith Atherton" userId="bb5e6e7bf1b0919e" providerId="LiveId" clId="{A86DC4AC-8CBC-40A6-A258-A17831DCE6F6}" dt="2021-12-11T13:30:50.098" v="2245" actId="478"/>
          <ac:picMkLst>
            <pc:docMk/>
            <pc:sldMk cId="621302004" sldId="301"/>
            <ac:picMk id="6" creationId="{251CEBEB-5088-4E63-81A4-0DCEB5B45207}"/>
          </ac:picMkLst>
        </pc:picChg>
        <pc:picChg chg="del">
          <ac:chgData name="Keith Atherton" userId="bb5e6e7bf1b0919e" providerId="LiveId" clId="{A86DC4AC-8CBC-40A6-A258-A17831DCE6F6}" dt="2021-12-09T17:06:25.860" v="472" actId="478"/>
          <ac:picMkLst>
            <pc:docMk/>
            <pc:sldMk cId="621302004" sldId="301"/>
            <ac:picMk id="8" creationId="{0A9DB5E8-7C51-403F-B817-F2802D3D5770}"/>
          </ac:picMkLst>
        </pc:picChg>
        <pc:picChg chg="add mod">
          <ac:chgData name="Keith Atherton" userId="bb5e6e7bf1b0919e" providerId="LiveId" clId="{A86DC4AC-8CBC-40A6-A258-A17831DCE6F6}" dt="2021-12-09T17:06:26.778" v="473"/>
          <ac:picMkLst>
            <pc:docMk/>
            <pc:sldMk cId="621302004" sldId="301"/>
            <ac:picMk id="9" creationId="{8CC1A6C4-7D9F-4468-9844-FDEFA4FE54FC}"/>
          </ac:picMkLst>
        </pc:picChg>
        <pc:picChg chg="add mod">
          <ac:chgData name="Keith Atherton" userId="bb5e6e7bf1b0919e" providerId="LiveId" clId="{A86DC4AC-8CBC-40A6-A258-A17831DCE6F6}" dt="2021-12-11T13:37:58.275" v="2268"/>
          <ac:picMkLst>
            <pc:docMk/>
            <pc:sldMk cId="621302004" sldId="301"/>
            <ac:picMk id="10" creationId="{088B25D2-BC1E-4986-B90B-747A54C3C119}"/>
          </ac:picMkLst>
        </pc:picChg>
        <pc:picChg chg="mod">
          <ac:chgData name="Keith Atherton" userId="bb5e6e7bf1b0919e" providerId="LiveId" clId="{A86DC4AC-8CBC-40A6-A258-A17831DCE6F6}" dt="2021-12-09T16:46:07.824" v="297" actId="692"/>
          <ac:picMkLst>
            <pc:docMk/>
            <pc:sldMk cId="621302004" sldId="301"/>
            <ac:picMk id="14" creationId="{82D530CC-D7A3-4EB1-80F0-234370100B14}"/>
          </ac:picMkLst>
        </pc:picChg>
      </pc:sldChg>
      <pc:sldChg chg="add del">
        <pc:chgData name="Keith Atherton" userId="bb5e6e7bf1b0919e" providerId="LiveId" clId="{A86DC4AC-8CBC-40A6-A258-A17831DCE6F6}" dt="2021-12-09T16:20:56.811" v="202" actId="47"/>
        <pc:sldMkLst>
          <pc:docMk/>
          <pc:sldMk cId="1325186823" sldId="301"/>
        </pc:sldMkLst>
      </pc:sldChg>
      <pc:sldChg chg="del">
        <pc:chgData name="Keith Atherton" userId="bb5e6e7bf1b0919e" providerId="LiveId" clId="{A86DC4AC-8CBC-40A6-A258-A17831DCE6F6}" dt="2021-12-09T16:19:00.064" v="182" actId="47"/>
        <pc:sldMkLst>
          <pc:docMk/>
          <pc:sldMk cId="3889166645" sldId="301"/>
        </pc:sldMkLst>
      </pc:sldChg>
      <pc:sldChg chg="addSp delSp modSp add del mod ord modClrScheme chgLayout">
        <pc:chgData name="Keith Atherton" userId="bb5e6e7bf1b0919e" providerId="LiveId" clId="{A86DC4AC-8CBC-40A6-A258-A17831DCE6F6}" dt="2021-12-10T18:06:58.996" v="2071" actId="47"/>
        <pc:sldMkLst>
          <pc:docMk/>
          <pc:sldMk cId="1784484105" sldId="302"/>
        </pc:sldMkLst>
        <pc:spChg chg="mod ord">
          <ac:chgData name="Keith Atherton" userId="bb5e6e7bf1b0919e" providerId="LiveId" clId="{A86DC4AC-8CBC-40A6-A258-A17831DCE6F6}" dt="2021-12-09T16:43:00.759" v="282" actId="700"/>
          <ac:spMkLst>
            <pc:docMk/>
            <pc:sldMk cId="1784484105" sldId="302"/>
            <ac:spMk id="3" creationId="{581E71C2-3FC1-41C1-8255-33A1AC802247}"/>
          </ac:spMkLst>
        </pc:spChg>
        <pc:spChg chg="add del mod ord">
          <ac:chgData name="Keith Atherton" userId="bb5e6e7bf1b0919e" providerId="LiveId" clId="{A86DC4AC-8CBC-40A6-A258-A17831DCE6F6}" dt="2021-12-09T16:41:55.736" v="279" actId="700"/>
          <ac:spMkLst>
            <pc:docMk/>
            <pc:sldMk cId="1784484105" sldId="302"/>
            <ac:spMk id="4" creationId="{1A88D8FC-8B1E-43C7-A8C7-02BBD174B03A}"/>
          </ac:spMkLst>
        </pc:spChg>
        <pc:spChg chg="add del mod ord">
          <ac:chgData name="Keith Atherton" userId="bb5e6e7bf1b0919e" providerId="LiveId" clId="{A86DC4AC-8CBC-40A6-A258-A17831DCE6F6}" dt="2021-12-09T16:42:08.024" v="281" actId="700"/>
          <ac:spMkLst>
            <pc:docMk/>
            <pc:sldMk cId="1784484105" sldId="302"/>
            <ac:spMk id="5" creationId="{46F34610-653B-4550-900D-14EAC15623A5}"/>
          </ac:spMkLst>
        </pc:spChg>
        <pc:spChg chg="add del mod">
          <ac:chgData name="Keith Atherton" userId="bb5e6e7bf1b0919e" providerId="LiveId" clId="{A86DC4AC-8CBC-40A6-A258-A17831DCE6F6}" dt="2021-12-09T16:43:29.334" v="284"/>
          <ac:spMkLst>
            <pc:docMk/>
            <pc:sldMk cId="1784484105" sldId="302"/>
            <ac:spMk id="7" creationId="{B7456F7A-3FE4-495B-A40F-E8C622ECC351}"/>
          </ac:spMkLst>
        </pc:spChg>
        <pc:spChg chg="add mod">
          <ac:chgData name="Keith Atherton" userId="bb5e6e7bf1b0919e" providerId="LiveId" clId="{A86DC4AC-8CBC-40A6-A258-A17831DCE6F6}" dt="2021-12-09T16:43:34.280" v="287" actId="478"/>
          <ac:spMkLst>
            <pc:docMk/>
            <pc:sldMk cId="1784484105" sldId="302"/>
            <ac:spMk id="11" creationId="{2751A520-B5AC-41ED-8AFA-D24BFB1952B7}"/>
          </ac:spMkLst>
        </pc:spChg>
        <pc:spChg chg="add mod">
          <ac:chgData name="Keith Atherton" userId="bb5e6e7bf1b0919e" providerId="LiveId" clId="{A86DC4AC-8CBC-40A6-A258-A17831DCE6F6}" dt="2021-12-09T17:05:13.537" v="464"/>
          <ac:spMkLst>
            <pc:docMk/>
            <pc:sldMk cId="1784484105" sldId="302"/>
            <ac:spMk id="14" creationId="{355887B3-5E5A-4ABD-B285-D4FDA9788183}"/>
          </ac:spMkLst>
        </pc:spChg>
        <pc:spChg chg="mod ord">
          <ac:chgData name="Keith Atherton" userId="bb5e6e7bf1b0919e" providerId="LiveId" clId="{A86DC4AC-8CBC-40A6-A258-A17831DCE6F6}" dt="2021-12-09T16:46:54.230" v="305" actId="20577"/>
          <ac:spMkLst>
            <pc:docMk/>
            <pc:sldMk cId="1784484105" sldId="302"/>
            <ac:spMk id="16" creationId="{2C00B059-8249-401E-BECD-DC838B36F9FB}"/>
          </ac:spMkLst>
        </pc:spChg>
        <pc:spChg chg="del mod ord">
          <ac:chgData name="Keith Atherton" userId="bb5e6e7bf1b0919e" providerId="LiveId" clId="{A86DC4AC-8CBC-40A6-A258-A17831DCE6F6}" dt="2021-12-09T16:43:18.416" v="283" actId="478"/>
          <ac:spMkLst>
            <pc:docMk/>
            <pc:sldMk cId="1784484105" sldId="302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09T16:43:34.280" v="287" actId="478"/>
          <ac:picMkLst>
            <pc:docMk/>
            <pc:sldMk cId="1784484105" sldId="302"/>
            <ac:picMk id="9" creationId="{D937792E-CB16-43D6-A393-C8718BE65282}"/>
          </ac:picMkLst>
        </pc:picChg>
      </pc:sldChg>
      <pc:sldChg chg="modSp add del mod ord">
        <pc:chgData name="Keith Atherton" userId="bb5e6e7bf1b0919e" providerId="LiveId" clId="{A86DC4AC-8CBC-40A6-A258-A17831DCE6F6}" dt="2021-12-10T18:06:58.996" v="2071" actId="47"/>
        <pc:sldMkLst>
          <pc:docMk/>
          <pc:sldMk cId="953078226" sldId="303"/>
        </pc:sldMkLst>
        <pc:spChg chg="mod">
          <ac:chgData name="Keith Atherton" userId="bb5e6e7bf1b0919e" providerId="LiveId" clId="{A86DC4AC-8CBC-40A6-A258-A17831DCE6F6}" dt="2021-12-09T16:54:53.261" v="358" actId="1076"/>
          <ac:spMkLst>
            <pc:docMk/>
            <pc:sldMk cId="953078226" sldId="303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4:55:22.823" v="596" actId="20577"/>
          <ac:spMkLst>
            <pc:docMk/>
            <pc:sldMk cId="953078226" sldId="303"/>
            <ac:spMk id="16" creationId="{2C00B059-8249-401E-BECD-DC838B36F9FB}"/>
          </ac:spMkLst>
        </pc:spChg>
      </pc:sldChg>
      <pc:sldChg chg="addSp delSp modSp add mod">
        <pc:chgData name="Keith Atherton" userId="bb5e6e7bf1b0919e" providerId="LiveId" clId="{A86DC4AC-8CBC-40A6-A258-A17831DCE6F6}" dt="2021-12-11T17:44:25.858" v="2290"/>
        <pc:sldMkLst>
          <pc:docMk/>
          <pc:sldMk cId="91956759" sldId="304"/>
        </pc:sldMkLst>
        <pc:spChg chg="del">
          <ac:chgData name="Keith Atherton" userId="bb5e6e7bf1b0919e" providerId="LiveId" clId="{A86DC4AC-8CBC-40A6-A258-A17831DCE6F6}" dt="2021-12-10T15:08:14.213" v="777" actId="478"/>
          <ac:spMkLst>
            <pc:docMk/>
            <pc:sldMk cId="91956759" sldId="304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6:13.570" v="371"/>
          <ac:spMkLst>
            <pc:docMk/>
            <pc:sldMk cId="91956759" sldId="304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1T17:44:25.858" v="2290"/>
          <ac:spMkLst>
            <pc:docMk/>
            <pc:sldMk cId="91956759" sldId="304"/>
            <ac:spMk id="18" creationId="{ED42596E-DB09-43F7-A053-18CEB2DDE639}"/>
          </ac:spMkLst>
        </pc:spChg>
        <pc:picChg chg="add mod modCrop">
          <ac:chgData name="Keith Atherton" userId="bb5e6e7bf1b0919e" providerId="LiveId" clId="{A86DC4AC-8CBC-40A6-A258-A17831DCE6F6}" dt="2021-12-10T15:18:28.030" v="892" actId="692"/>
          <ac:picMkLst>
            <pc:docMk/>
            <pc:sldMk cId="91956759" sldId="304"/>
            <ac:picMk id="5" creationId="{995B0002-57A8-42AC-AA9B-6BB7124BE49A}"/>
          </ac:picMkLst>
        </pc:picChg>
      </pc:sldChg>
      <pc:sldChg chg="modSp add del mod">
        <pc:chgData name="Keith Atherton" userId="bb5e6e7bf1b0919e" providerId="LiveId" clId="{A86DC4AC-8CBC-40A6-A258-A17831DCE6F6}" dt="2021-12-09T16:55:59.325" v="369" actId="47"/>
        <pc:sldMkLst>
          <pc:docMk/>
          <pc:sldMk cId="512087800" sldId="304"/>
        </pc:sldMkLst>
        <pc:spChg chg="mod">
          <ac:chgData name="Keith Atherton" userId="bb5e6e7bf1b0919e" providerId="LiveId" clId="{A86DC4AC-8CBC-40A6-A258-A17831DCE6F6}" dt="2021-12-09T16:55:15.262" v="364" actId="6549"/>
          <ac:spMkLst>
            <pc:docMk/>
            <pc:sldMk cId="512087800" sldId="304"/>
            <ac:spMk id="16" creationId="{2C00B059-8249-401E-BECD-DC838B36F9FB}"/>
          </ac:spMkLst>
        </pc:spChg>
      </pc:sldChg>
      <pc:sldChg chg="addSp modSp add del mod">
        <pc:chgData name="Keith Atherton" userId="bb5e6e7bf1b0919e" providerId="LiveId" clId="{A86DC4AC-8CBC-40A6-A258-A17831DCE6F6}" dt="2021-12-10T15:06:12.438" v="746" actId="47"/>
        <pc:sldMkLst>
          <pc:docMk/>
          <pc:sldMk cId="675498246" sldId="305"/>
        </pc:sldMkLst>
        <pc:spChg chg="mod">
          <ac:chgData name="Keith Atherton" userId="bb5e6e7bf1b0919e" providerId="LiveId" clId="{A86DC4AC-8CBC-40A6-A258-A17831DCE6F6}" dt="2021-12-10T15:05:24.629" v="742" actId="20577"/>
          <ac:spMkLst>
            <pc:docMk/>
            <pc:sldMk cId="675498246" sldId="305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0T15:05:21.493" v="735" actId="692"/>
          <ac:picMkLst>
            <pc:docMk/>
            <pc:sldMk cId="675498246" sldId="305"/>
            <ac:picMk id="5" creationId="{662C3579-B276-424A-BE3F-8E226F35564B}"/>
          </ac:picMkLst>
        </pc:picChg>
      </pc:sldChg>
      <pc:sldChg chg="addSp modSp add mod">
        <pc:chgData name="Keith Atherton" userId="bb5e6e7bf1b0919e" providerId="LiveId" clId="{A86DC4AC-8CBC-40A6-A258-A17831DCE6F6}" dt="2021-12-10T17:19:14.788" v="1297" actId="14100"/>
        <pc:sldMkLst>
          <pc:docMk/>
          <pc:sldMk cId="4206543737" sldId="306"/>
        </pc:sldMkLst>
        <pc:spChg chg="mod">
          <ac:chgData name="Keith Atherton" userId="bb5e6e7bf1b0919e" providerId="LiveId" clId="{A86DC4AC-8CBC-40A6-A258-A17831DCE6F6}" dt="2021-12-10T15:20:52.566" v="909" actId="6549"/>
          <ac:spMkLst>
            <pc:docMk/>
            <pc:sldMk cId="4206543737" sldId="306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6:41.721" v="375"/>
          <ac:spMkLst>
            <pc:docMk/>
            <pc:sldMk cId="4206543737" sldId="306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26:15.710" v="988" actId="20577"/>
          <ac:spMkLst>
            <pc:docMk/>
            <pc:sldMk cId="4206543737" sldId="306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19:14.788" v="1297" actId="14100"/>
          <ac:picMkLst>
            <pc:docMk/>
            <pc:sldMk cId="4206543737" sldId="306"/>
            <ac:picMk id="5" creationId="{EC5D5389-C7D8-4092-9D9F-DF5BBCF7D07F}"/>
          </ac:picMkLst>
        </pc:picChg>
      </pc:sldChg>
      <pc:sldChg chg="addSp modSp add mod">
        <pc:chgData name="Keith Atherton" userId="bb5e6e7bf1b0919e" providerId="LiveId" clId="{A86DC4AC-8CBC-40A6-A258-A17831DCE6F6}" dt="2021-12-10T15:26:03.080" v="983"/>
        <pc:sldMkLst>
          <pc:docMk/>
          <pc:sldMk cId="1782648312" sldId="307"/>
        </pc:sldMkLst>
        <pc:spChg chg="mod">
          <ac:chgData name="Keith Atherton" userId="bb5e6e7bf1b0919e" providerId="LiveId" clId="{A86DC4AC-8CBC-40A6-A258-A17831DCE6F6}" dt="2021-12-10T15:24:15.396" v="964" actId="6549"/>
          <ac:spMkLst>
            <pc:docMk/>
            <pc:sldMk cId="1782648312" sldId="307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6:47.905" v="377"/>
          <ac:spMkLst>
            <pc:docMk/>
            <pc:sldMk cId="1782648312" sldId="307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26:03.080" v="983"/>
          <ac:spMkLst>
            <pc:docMk/>
            <pc:sldMk cId="1782648312" sldId="307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25:14.562" v="972" actId="692"/>
          <ac:picMkLst>
            <pc:docMk/>
            <pc:sldMk cId="1782648312" sldId="307"/>
            <ac:picMk id="5" creationId="{21345DC3-6DC6-45F6-8C45-6DF8621BF1F5}"/>
          </ac:picMkLst>
        </pc:picChg>
      </pc:sldChg>
      <pc:sldChg chg="addSp delSp modSp add mod">
        <pc:chgData name="Keith Atherton" userId="bb5e6e7bf1b0919e" providerId="LiveId" clId="{A86DC4AC-8CBC-40A6-A258-A17831DCE6F6}" dt="2021-12-10T17:14:53.565" v="1267" actId="20577"/>
        <pc:sldMkLst>
          <pc:docMk/>
          <pc:sldMk cId="785937889" sldId="308"/>
        </pc:sldMkLst>
        <pc:spChg chg="mod">
          <ac:chgData name="Keith Atherton" userId="bb5e6e7bf1b0919e" providerId="LiveId" clId="{A86DC4AC-8CBC-40A6-A258-A17831DCE6F6}" dt="2021-12-10T15:34:38.040" v="1159" actId="6549"/>
          <ac:spMkLst>
            <pc:docMk/>
            <pc:sldMk cId="785937889" sldId="308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13.721" v="379"/>
          <ac:spMkLst>
            <pc:docMk/>
            <pc:sldMk cId="785937889" sldId="308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14:53.565" v="1267" actId="20577"/>
          <ac:spMkLst>
            <pc:docMk/>
            <pc:sldMk cId="785937889" sldId="308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40:14.143" v="1216" actId="1076"/>
          <ac:picMkLst>
            <pc:docMk/>
            <pc:sldMk cId="785937889" sldId="308"/>
            <ac:picMk id="5" creationId="{0F2BA30B-B0B4-4576-A6A3-64D1C57C30DF}"/>
          </ac:picMkLst>
        </pc:picChg>
        <pc:picChg chg="add del mod modCrop">
          <ac:chgData name="Keith Atherton" userId="bb5e6e7bf1b0919e" providerId="LiveId" clId="{A86DC4AC-8CBC-40A6-A258-A17831DCE6F6}" dt="2021-12-10T15:39:19.804" v="1206" actId="478"/>
          <ac:picMkLst>
            <pc:docMk/>
            <pc:sldMk cId="785937889" sldId="308"/>
            <ac:picMk id="7" creationId="{11315D66-485C-4312-9925-A4EFCCD9B412}"/>
          </ac:picMkLst>
        </pc:picChg>
        <pc:picChg chg="add mod">
          <ac:chgData name="Keith Atherton" userId="bb5e6e7bf1b0919e" providerId="LiveId" clId="{A86DC4AC-8CBC-40A6-A258-A17831DCE6F6}" dt="2021-12-10T15:40:09.787" v="1215" actId="1076"/>
          <ac:picMkLst>
            <pc:docMk/>
            <pc:sldMk cId="785937889" sldId="308"/>
            <ac:picMk id="9" creationId="{2AEFA2B8-FC56-45D4-8CFA-97D993B5043F}"/>
          </ac:picMkLst>
        </pc:picChg>
      </pc:sldChg>
      <pc:sldChg chg="addSp modSp add mod">
        <pc:chgData name="Keith Atherton" userId="bb5e6e7bf1b0919e" providerId="LiveId" clId="{A86DC4AC-8CBC-40A6-A258-A17831DCE6F6}" dt="2021-12-10T17:20:07.284" v="1302" actId="6549"/>
        <pc:sldMkLst>
          <pc:docMk/>
          <pc:sldMk cId="500026257" sldId="309"/>
        </pc:sldMkLst>
        <pc:spChg chg="mod">
          <ac:chgData name="Keith Atherton" userId="bb5e6e7bf1b0919e" providerId="LiveId" clId="{A86DC4AC-8CBC-40A6-A258-A17831DCE6F6}" dt="2021-12-10T17:20:07.284" v="1302" actId="6549"/>
          <ac:spMkLst>
            <pc:docMk/>
            <pc:sldMk cId="500026257" sldId="309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20.682" v="381"/>
          <ac:spMkLst>
            <pc:docMk/>
            <pc:sldMk cId="500026257" sldId="309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17:36.651" v="1295" actId="20577"/>
          <ac:spMkLst>
            <pc:docMk/>
            <pc:sldMk cId="500026257" sldId="309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19:36.132" v="1298" actId="14100"/>
          <ac:picMkLst>
            <pc:docMk/>
            <pc:sldMk cId="500026257" sldId="309"/>
            <ac:picMk id="5" creationId="{EAE39430-2FAF-4B90-B56F-B0356133D7BB}"/>
          </ac:picMkLst>
        </pc:picChg>
      </pc:sldChg>
      <pc:sldChg chg="addSp delSp modSp add mod">
        <pc:chgData name="Keith Atherton" userId="bb5e6e7bf1b0919e" providerId="LiveId" clId="{A86DC4AC-8CBC-40A6-A258-A17831DCE6F6}" dt="2021-12-10T17:26:00.865" v="1415" actId="14100"/>
        <pc:sldMkLst>
          <pc:docMk/>
          <pc:sldMk cId="2473349642" sldId="310"/>
        </pc:sldMkLst>
        <pc:spChg chg="mod">
          <ac:chgData name="Keith Atherton" userId="bb5e6e7bf1b0919e" providerId="LiveId" clId="{A86DC4AC-8CBC-40A6-A258-A17831DCE6F6}" dt="2021-12-10T17:23:43.652" v="1382" actId="6549"/>
          <ac:spMkLst>
            <pc:docMk/>
            <pc:sldMk cId="2473349642" sldId="310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32.986" v="385"/>
          <ac:spMkLst>
            <pc:docMk/>
            <pc:sldMk cId="2473349642" sldId="310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22:51.052" v="1371" actId="20577"/>
          <ac:spMkLst>
            <pc:docMk/>
            <pc:sldMk cId="2473349642" sldId="310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10T17:23:20.658" v="1376" actId="478"/>
          <ac:picMkLst>
            <pc:docMk/>
            <pc:sldMk cId="2473349642" sldId="310"/>
            <ac:picMk id="5" creationId="{3422F589-66DF-49B8-B2C7-9596E4BDA908}"/>
          </ac:picMkLst>
        </pc:picChg>
        <pc:picChg chg="add mod">
          <ac:chgData name="Keith Atherton" userId="bb5e6e7bf1b0919e" providerId="LiveId" clId="{A86DC4AC-8CBC-40A6-A258-A17831DCE6F6}" dt="2021-12-10T17:26:00.865" v="1415" actId="14100"/>
          <ac:picMkLst>
            <pc:docMk/>
            <pc:sldMk cId="2473349642" sldId="310"/>
            <ac:picMk id="7" creationId="{5BB7DF04-5722-473E-B378-A5EFDB488FA0}"/>
          </ac:picMkLst>
        </pc:picChg>
      </pc:sldChg>
      <pc:sldChg chg="addSp delSp modSp add mod">
        <pc:chgData name="Keith Atherton" userId="bb5e6e7bf1b0919e" providerId="LiveId" clId="{A86DC4AC-8CBC-40A6-A258-A17831DCE6F6}" dt="2021-12-10T17:27:17.485" v="1421" actId="6549"/>
        <pc:sldMkLst>
          <pc:docMk/>
          <pc:sldMk cId="3423255652" sldId="311"/>
        </pc:sldMkLst>
        <pc:spChg chg="mod">
          <ac:chgData name="Keith Atherton" userId="bb5e6e7bf1b0919e" providerId="LiveId" clId="{A86DC4AC-8CBC-40A6-A258-A17831DCE6F6}" dt="2021-12-10T17:27:17.485" v="1421" actId="6549"/>
          <ac:spMkLst>
            <pc:docMk/>
            <pc:sldMk cId="3423255652" sldId="311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40.370" v="387"/>
          <ac:spMkLst>
            <pc:docMk/>
            <pc:sldMk cId="3423255652" sldId="311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26:23.120" v="1417"/>
          <ac:spMkLst>
            <pc:docMk/>
            <pc:sldMk cId="3423255652" sldId="311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10T17:24:58.963" v="1402" actId="478"/>
          <ac:picMkLst>
            <pc:docMk/>
            <pc:sldMk cId="3423255652" sldId="311"/>
            <ac:picMk id="5" creationId="{5D3DF715-F84D-4C58-949B-FE84F83DE22E}"/>
          </ac:picMkLst>
        </pc:picChg>
        <pc:picChg chg="add mod">
          <ac:chgData name="Keith Atherton" userId="bb5e6e7bf1b0919e" providerId="LiveId" clId="{A86DC4AC-8CBC-40A6-A258-A17831DCE6F6}" dt="2021-12-10T17:25:35.558" v="1410" actId="692"/>
          <ac:picMkLst>
            <pc:docMk/>
            <pc:sldMk cId="3423255652" sldId="311"/>
            <ac:picMk id="7" creationId="{593C4A8F-E3CD-42AA-94DD-FA8A85AE1945}"/>
          </ac:picMkLst>
        </pc:picChg>
      </pc:sldChg>
      <pc:sldChg chg="addSp delSp modSp add mod">
        <pc:chgData name="Keith Atherton" userId="bb5e6e7bf1b0919e" providerId="LiveId" clId="{A86DC4AC-8CBC-40A6-A258-A17831DCE6F6}" dt="2021-12-10T17:32:04.357" v="1505" actId="692"/>
        <pc:sldMkLst>
          <pc:docMk/>
          <pc:sldMk cId="2834461040" sldId="312"/>
        </pc:sldMkLst>
        <pc:spChg chg="mod">
          <ac:chgData name="Keith Atherton" userId="bb5e6e7bf1b0919e" providerId="LiveId" clId="{A86DC4AC-8CBC-40A6-A258-A17831DCE6F6}" dt="2021-12-10T17:27:27.443" v="1424" actId="6549"/>
          <ac:spMkLst>
            <pc:docMk/>
            <pc:sldMk cId="2834461040" sldId="312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48.417" v="389"/>
          <ac:spMkLst>
            <pc:docMk/>
            <pc:sldMk cId="2834461040" sldId="312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31:29.011" v="1501" actId="6549"/>
          <ac:spMkLst>
            <pc:docMk/>
            <pc:sldMk cId="2834461040" sldId="312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28:01.194" v="1432" actId="692"/>
          <ac:picMkLst>
            <pc:docMk/>
            <pc:sldMk cId="2834461040" sldId="312"/>
            <ac:picMk id="5" creationId="{08C67A5D-05EB-46C8-AEC3-96F7F48359F1}"/>
          </ac:picMkLst>
        </pc:picChg>
        <pc:picChg chg="add del mod">
          <ac:chgData name="Keith Atherton" userId="bb5e6e7bf1b0919e" providerId="LiveId" clId="{A86DC4AC-8CBC-40A6-A258-A17831DCE6F6}" dt="2021-12-10T17:32:00.018" v="1502" actId="478"/>
          <ac:picMkLst>
            <pc:docMk/>
            <pc:sldMk cId="2834461040" sldId="312"/>
            <ac:picMk id="7" creationId="{C33DF852-2FB6-437E-B482-7D95E273C41A}"/>
          </ac:picMkLst>
        </pc:picChg>
        <pc:picChg chg="add mod">
          <ac:chgData name="Keith Atherton" userId="bb5e6e7bf1b0919e" providerId="LiveId" clId="{A86DC4AC-8CBC-40A6-A258-A17831DCE6F6}" dt="2021-12-10T17:32:04.357" v="1505" actId="692"/>
          <ac:picMkLst>
            <pc:docMk/>
            <pc:sldMk cId="2834461040" sldId="312"/>
            <ac:picMk id="9" creationId="{FD5E4827-1F0D-4D0F-A067-333E79D8CA7D}"/>
          </ac:picMkLst>
        </pc:picChg>
      </pc:sldChg>
      <pc:sldChg chg="addSp modSp add mod">
        <pc:chgData name="Keith Atherton" userId="bb5e6e7bf1b0919e" providerId="LiveId" clId="{A86DC4AC-8CBC-40A6-A258-A17831DCE6F6}" dt="2021-12-10T17:37:23.956" v="1538" actId="15"/>
        <pc:sldMkLst>
          <pc:docMk/>
          <pc:sldMk cId="1256622652" sldId="313"/>
        </pc:sldMkLst>
        <pc:spChg chg="mod">
          <ac:chgData name="Keith Atherton" userId="bb5e6e7bf1b0919e" providerId="LiveId" clId="{A86DC4AC-8CBC-40A6-A258-A17831DCE6F6}" dt="2021-12-10T17:33:13.981" v="1508" actId="6549"/>
          <ac:spMkLst>
            <pc:docMk/>
            <pc:sldMk cId="1256622652" sldId="313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7:54.610" v="391"/>
          <ac:spMkLst>
            <pc:docMk/>
            <pc:sldMk cId="1256622652" sldId="313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37:23.956" v="1538" actId="15"/>
          <ac:spMkLst>
            <pc:docMk/>
            <pc:sldMk cId="1256622652" sldId="313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37:00.319" v="1532" actId="1076"/>
          <ac:picMkLst>
            <pc:docMk/>
            <pc:sldMk cId="1256622652" sldId="313"/>
            <ac:picMk id="5" creationId="{779C0A4E-828F-4CF4-8B95-F1DE3D9AC27D}"/>
          </ac:picMkLst>
        </pc:picChg>
      </pc:sldChg>
      <pc:sldChg chg="addSp modSp add mod ord">
        <pc:chgData name="Keith Atherton" userId="bb5e6e7bf1b0919e" providerId="LiveId" clId="{A86DC4AC-8CBC-40A6-A258-A17831DCE6F6}" dt="2021-12-10T15:31:06.765" v="1145" actId="6549"/>
        <pc:sldMkLst>
          <pc:docMk/>
          <pc:sldMk cId="2361780560" sldId="314"/>
        </pc:sldMkLst>
        <pc:spChg chg="mod">
          <ac:chgData name="Keith Atherton" userId="bb5e6e7bf1b0919e" providerId="LiveId" clId="{A86DC4AC-8CBC-40A6-A258-A17831DCE6F6}" dt="2021-12-10T15:31:06.765" v="1145" actId="6549"/>
          <ac:spMkLst>
            <pc:docMk/>
            <pc:sldMk cId="2361780560" sldId="314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8:23.271" v="393"/>
          <ac:spMkLst>
            <pc:docMk/>
            <pc:sldMk cId="2361780560" sldId="314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30:51.077" v="1142" actId="20577"/>
          <ac:spMkLst>
            <pc:docMk/>
            <pc:sldMk cId="2361780560" sldId="314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29:31.461" v="1000" actId="692"/>
          <ac:picMkLst>
            <pc:docMk/>
            <pc:sldMk cId="2361780560" sldId="314"/>
            <ac:picMk id="5" creationId="{0D2D8A24-8B9A-4DD2-8C80-0AAF919BCFEA}"/>
          </ac:picMkLst>
        </pc:picChg>
      </pc:sldChg>
      <pc:sldChg chg="add del">
        <pc:chgData name="Keith Atherton" userId="bb5e6e7bf1b0919e" providerId="LiveId" clId="{A86DC4AC-8CBC-40A6-A258-A17831DCE6F6}" dt="2021-12-09T16:58:55.282" v="399" actId="47"/>
        <pc:sldMkLst>
          <pc:docMk/>
          <pc:sldMk cId="3185325604" sldId="315"/>
        </pc:sldMkLst>
      </pc:sldChg>
      <pc:sldChg chg="addSp modSp add mod">
        <pc:chgData name="Keith Atherton" userId="bb5e6e7bf1b0919e" providerId="LiveId" clId="{A86DC4AC-8CBC-40A6-A258-A17831DCE6F6}" dt="2021-12-10T17:40:22.227" v="1581" actId="20577"/>
        <pc:sldMkLst>
          <pc:docMk/>
          <pc:sldMk cId="4026428766" sldId="315"/>
        </pc:sldMkLst>
        <pc:spChg chg="mod">
          <ac:chgData name="Keith Atherton" userId="bb5e6e7bf1b0919e" providerId="LiveId" clId="{A86DC4AC-8CBC-40A6-A258-A17831DCE6F6}" dt="2021-12-10T17:37:46.563" v="1541" actId="6549"/>
          <ac:spMkLst>
            <pc:docMk/>
            <pc:sldMk cId="4026428766" sldId="315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7:40:22.227" v="1581" actId="20577"/>
          <ac:spMkLst>
            <pc:docMk/>
            <pc:sldMk cId="4026428766" sldId="315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0:12.094" v="1568"/>
          <ac:spMkLst>
            <pc:docMk/>
            <pc:sldMk cId="4026428766" sldId="315"/>
            <ac:spMk id="18" creationId="{ED42596E-DB09-43F7-A053-18CEB2DDE639}"/>
          </ac:spMkLst>
        </pc:spChg>
        <pc:picChg chg="add mod modCrop">
          <ac:chgData name="Keith Atherton" userId="bb5e6e7bf1b0919e" providerId="LiveId" clId="{A86DC4AC-8CBC-40A6-A258-A17831DCE6F6}" dt="2021-12-10T17:39:23.834" v="1556" actId="1076"/>
          <ac:picMkLst>
            <pc:docMk/>
            <pc:sldMk cId="4026428766" sldId="315"/>
            <ac:picMk id="5" creationId="{7C90CDDC-6BA7-45AF-9905-E700C0670ABA}"/>
          </ac:picMkLst>
        </pc:picChg>
        <pc:picChg chg="add mod">
          <ac:chgData name="Keith Atherton" userId="bb5e6e7bf1b0919e" providerId="LiveId" clId="{A86DC4AC-8CBC-40A6-A258-A17831DCE6F6}" dt="2021-12-10T17:39:33.209" v="1559" actId="1076"/>
          <ac:picMkLst>
            <pc:docMk/>
            <pc:sldMk cId="4026428766" sldId="315"/>
            <ac:picMk id="7" creationId="{107F93B3-970B-434A-AE6C-6C2D3EBC3FEA}"/>
          </ac:picMkLst>
        </pc:picChg>
      </pc:sldChg>
      <pc:sldChg chg="addSp modSp add mod">
        <pc:chgData name="Keith Atherton" userId="bb5e6e7bf1b0919e" providerId="LiveId" clId="{A86DC4AC-8CBC-40A6-A258-A17831DCE6F6}" dt="2021-12-10T17:49:10.512" v="1726" actId="27636"/>
        <pc:sldMkLst>
          <pc:docMk/>
          <pc:sldMk cId="610682347" sldId="316"/>
        </pc:sldMkLst>
        <pc:spChg chg="mod">
          <ac:chgData name="Keith Atherton" userId="bb5e6e7bf1b0919e" providerId="LiveId" clId="{A86DC4AC-8CBC-40A6-A258-A17831DCE6F6}" dt="2021-12-10T17:47:50.315" v="1709" actId="6549"/>
          <ac:spMkLst>
            <pc:docMk/>
            <pc:sldMk cId="610682347" sldId="316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6:59:56.382" v="450" actId="6549"/>
          <ac:spMkLst>
            <pc:docMk/>
            <pc:sldMk cId="610682347" sldId="316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9:10.512" v="1726" actId="27636"/>
          <ac:spMkLst>
            <pc:docMk/>
            <pc:sldMk cId="610682347" sldId="316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48:41.957" v="1718" actId="14100"/>
          <ac:picMkLst>
            <pc:docMk/>
            <pc:sldMk cId="610682347" sldId="316"/>
            <ac:picMk id="5" creationId="{DE937AD2-3424-43A5-A727-ADB72C1D1B0F}"/>
          </ac:picMkLst>
        </pc:picChg>
      </pc:sldChg>
      <pc:sldChg chg="addSp modSp add mod">
        <pc:chgData name="Keith Atherton" userId="bb5e6e7bf1b0919e" providerId="LiveId" clId="{A86DC4AC-8CBC-40A6-A258-A17831DCE6F6}" dt="2021-12-10T17:51:01.737" v="1739" actId="692"/>
        <pc:sldMkLst>
          <pc:docMk/>
          <pc:sldMk cId="569976080" sldId="317"/>
        </pc:sldMkLst>
        <pc:spChg chg="mod">
          <ac:chgData name="Keith Atherton" userId="bb5e6e7bf1b0919e" providerId="LiveId" clId="{A86DC4AC-8CBC-40A6-A258-A17831DCE6F6}" dt="2021-12-10T17:49:25.612" v="1729" actId="6549"/>
          <ac:spMkLst>
            <pc:docMk/>
            <pc:sldMk cId="569976080" sldId="317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0:06.592" v="452"/>
          <ac:spMkLst>
            <pc:docMk/>
            <pc:sldMk cId="569976080" sldId="317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9:55.031" v="1734"/>
          <ac:spMkLst>
            <pc:docMk/>
            <pc:sldMk cId="569976080" sldId="317"/>
            <ac:spMk id="18" creationId="{ED42596E-DB09-43F7-A053-18CEB2DDE639}"/>
          </ac:spMkLst>
        </pc:spChg>
        <pc:picChg chg="add mod modCrop">
          <ac:chgData name="Keith Atherton" userId="bb5e6e7bf1b0919e" providerId="LiveId" clId="{A86DC4AC-8CBC-40A6-A258-A17831DCE6F6}" dt="2021-12-10T17:51:01.737" v="1739" actId="692"/>
          <ac:picMkLst>
            <pc:docMk/>
            <pc:sldMk cId="569976080" sldId="317"/>
            <ac:picMk id="5" creationId="{D4093B85-D426-4839-8520-50716DA7CDCF}"/>
          </ac:picMkLst>
        </pc:picChg>
      </pc:sldChg>
      <pc:sldChg chg="addSp modSp add mod">
        <pc:chgData name="Keith Atherton" userId="bb5e6e7bf1b0919e" providerId="LiveId" clId="{A86DC4AC-8CBC-40A6-A258-A17831DCE6F6}" dt="2021-12-10T17:54:37.473" v="1797"/>
        <pc:sldMkLst>
          <pc:docMk/>
          <pc:sldMk cId="4234080799" sldId="318"/>
        </pc:sldMkLst>
        <pc:spChg chg="mod">
          <ac:chgData name="Keith Atherton" userId="bb5e6e7bf1b0919e" providerId="LiveId" clId="{A86DC4AC-8CBC-40A6-A258-A17831DCE6F6}" dt="2021-12-10T17:51:51.788" v="1761" actId="6549"/>
          <ac:spMkLst>
            <pc:docMk/>
            <pc:sldMk cId="4234080799" sldId="318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0:14.513" v="454"/>
          <ac:spMkLst>
            <pc:docMk/>
            <pc:sldMk cId="4234080799" sldId="318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54:37.473" v="1797"/>
          <ac:spMkLst>
            <pc:docMk/>
            <pc:sldMk cId="4234080799" sldId="318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52:35.295" v="1768" actId="692"/>
          <ac:picMkLst>
            <pc:docMk/>
            <pc:sldMk cId="4234080799" sldId="318"/>
            <ac:picMk id="5" creationId="{E4C3E050-690B-41DB-8DF0-26375F7BE0AB}"/>
          </ac:picMkLst>
        </pc:picChg>
      </pc:sldChg>
      <pc:sldChg chg="addSp modSp add mod">
        <pc:chgData name="Keith Atherton" userId="bb5e6e7bf1b0919e" providerId="LiveId" clId="{A86DC4AC-8CBC-40A6-A258-A17831DCE6F6}" dt="2021-12-10T17:57:11.916" v="1850" actId="692"/>
        <pc:sldMkLst>
          <pc:docMk/>
          <pc:sldMk cId="814612248" sldId="319"/>
        </pc:sldMkLst>
        <pc:spChg chg="mod">
          <ac:chgData name="Keith Atherton" userId="bb5e6e7bf1b0919e" providerId="LiveId" clId="{A86DC4AC-8CBC-40A6-A258-A17831DCE6F6}" dt="2021-12-10T17:55:14.731" v="1840" actId="6549"/>
          <ac:spMkLst>
            <pc:docMk/>
            <pc:sldMk cId="814612248" sldId="319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0:21.073" v="456"/>
          <ac:spMkLst>
            <pc:docMk/>
            <pc:sldMk cId="814612248" sldId="319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55:01.619" v="1837" actId="20577"/>
          <ac:spMkLst>
            <pc:docMk/>
            <pc:sldMk cId="814612248" sldId="319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57:11.916" v="1850" actId="692"/>
          <ac:picMkLst>
            <pc:docMk/>
            <pc:sldMk cId="814612248" sldId="319"/>
            <ac:picMk id="5" creationId="{D4F8B593-DBC8-4C1C-8881-ABB1A92640E9}"/>
          </ac:picMkLst>
        </pc:picChg>
      </pc:sldChg>
      <pc:sldChg chg="addSp modSp add mod">
        <pc:chgData name="Keith Atherton" userId="bb5e6e7bf1b0919e" providerId="LiveId" clId="{A86DC4AC-8CBC-40A6-A258-A17831DCE6F6}" dt="2021-12-10T18:28:23.334" v="2223" actId="692"/>
        <pc:sldMkLst>
          <pc:docMk/>
          <pc:sldMk cId="2856038668" sldId="320"/>
        </pc:sldMkLst>
        <pc:spChg chg="mod">
          <ac:chgData name="Keith Atherton" userId="bb5e6e7bf1b0919e" providerId="LiveId" clId="{A86DC4AC-8CBC-40A6-A258-A17831DCE6F6}" dt="2021-12-09T17:00:42.240" v="459"/>
          <ac:spMkLst>
            <pc:docMk/>
            <pc:sldMk cId="2856038668" sldId="320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8:00:18.808" v="1935" actId="20577"/>
          <ac:spMkLst>
            <pc:docMk/>
            <pc:sldMk cId="2856038668" sldId="320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8:28:23.334" v="2223" actId="692"/>
          <ac:picMkLst>
            <pc:docMk/>
            <pc:sldMk cId="2856038668" sldId="320"/>
            <ac:picMk id="7170" creationId="{6DB663E3-9255-4252-AAEA-B0BD7E486605}"/>
          </ac:picMkLst>
        </pc:picChg>
      </pc:sldChg>
      <pc:sldChg chg="addSp delSp modSp add mod">
        <pc:chgData name="Keith Atherton" userId="bb5e6e7bf1b0919e" providerId="LiveId" clId="{A86DC4AC-8CBC-40A6-A258-A17831DCE6F6}" dt="2021-12-10T18:06:36.387" v="2070" actId="15"/>
        <pc:sldMkLst>
          <pc:docMk/>
          <pc:sldMk cId="4046743360" sldId="321"/>
        </pc:sldMkLst>
        <pc:spChg chg="mod">
          <ac:chgData name="Keith Atherton" userId="bb5e6e7bf1b0919e" providerId="LiveId" clId="{A86DC4AC-8CBC-40A6-A258-A17831DCE6F6}" dt="2021-12-10T18:01:08.956" v="1938" actId="6549"/>
          <ac:spMkLst>
            <pc:docMk/>
            <pc:sldMk cId="4046743360" sldId="321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09T17:01:29.177" v="461"/>
          <ac:spMkLst>
            <pc:docMk/>
            <pc:sldMk cId="4046743360" sldId="321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8:06:36.387" v="2070" actId="15"/>
          <ac:spMkLst>
            <pc:docMk/>
            <pc:sldMk cId="4046743360" sldId="321"/>
            <ac:spMk id="18" creationId="{ED42596E-DB09-43F7-A053-18CEB2DDE639}"/>
          </ac:spMkLst>
        </pc:spChg>
        <pc:picChg chg="add del mod">
          <ac:chgData name="Keith Atherton" userId="bb5e6e7bf1b0919e" providerId="LiveId" clId="{A86DC4AC-8CBC-40A6-A258-A17831DCE6F6}" dt="2021-12-10T18:03:13.553" v="2035" actId="478"/>
          <ac:picMkLst>
            <pc:docMk/>
            <pc:sldMk cId="4046743360" sldId="321"/>
            <ac:picMk id="5" creationId="{347EB789-C711-45D9-802D-5607E18EA48E}"/>
          </ac:picMkLst>
        </pc:picChg>
        <pc:picChg chg="add mod">
          <ac:chgData name="Keith Atherton" userId="bb5e6e7bf1b0919e" providerId="LiveId" clId="{A86DC4AC-8CBC-40A6-A258-A17831DCE6F6}" dt="2021-12-10T18:03:57.766" v="2042" actId="692"/>
          <ac:picMkLst>
            <pc:docMk/>
            <pc:sldMk cId="4046743360" sldId="321"/>
            <ac:picMk id="7" creationId="{D82B0364-452A-4663-A9E8-1777E41428D7}"/>
          </ac:picMkLst>
        </pc:picChg>
      </pc:sldChg>
      <pc:sldChg chg="addSp delSp modSp add mod ord">
        <pc:chgData name="Keith Atherton" userId="bb5e6e7bf1b0919e" providerId="LiveId" clId="{A86DC4AC-8CBC-40A6-A258-A17831DCE6F6}" dt="2021-12-11T17:55:36.818" v="2305" actId="12788"/>
        <pc:sldMkLst>
          <pc:docMk/>
          <pc:sldMk cId="32057412" sldId="322"/>
        </pc:sldMkLst>
        <pc:spChg chg="del">
          <ac:chgData name="Keith Atherton" userId="bb5e6e7bf1b0919e" providerId="LiveId" clId="{A86DC4AC-8CBC-40A6-A258-A17831DCE6F6}" dt="2021-12-10T18:12:01.970" v="2101" actId="478"/>
          <ac:spMkLst>
            <pc:docMk/>
            <pc:sldMk cId="32057412" sldId="322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12:27.045" v="2102" actId="478"/>
          <ac:spMkLst>
            <pc:docMk/>
            <pc:sldMk cId="32057412" sldId="322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8:12:36.793" v="2137" actId="20577"/>
          <ac:spMkLst>
            <pc:docMk/>
            <pc:sldMk cId="32057412" sldId="322"/>
            <ac:spMk id="16" creationId="{2C00B059-8249-401E-BECD-DC838B36F9FB}"/>
          </ac:spMkLst>
        </pc:spChg>
        <pc:picChg chg="add del mod">
          <ac:chgData name="Keith Atherton" userId="bb5e6e7bf1b0919e" providerId="LiveId" clId="{A86DC4AC-8CBC-40A6-A258-A17831DCE6F6}" dt="2021-12-11T17:54:41.050" v="2297" actId="478"/>
          <ac:picMkLst>
            <pc:docMk/>
            <pc:sldMk cId="32057412" sldId="322"/>
            <ac:picMk id="1026" creationId="{47A06878-96A0-46E1-8BB4-E9AEED57DE1F}"/>
          </ac:picMkLst>
        </pc:picChg>
        <pc:picChg chg="add mod">
          <ac:chgData name="Keith Atherton" userId="bb5e6e7bf1b0919e" providerId="LiveId" clId="{A86DC4AC-8CBC-40A6-A258-A17831DCE6F6}" dt="2021-12-11T17:55:36.818" v="2305" actId="12788"/>
          <ac:picMkLst>
            <pc:docMk/>
            <pc:sldMk cId="32057412" sldId="322"/>
            <ac:picMk id="1028" creationId="{32A71A8B-D1C6-4E2E-96A0-2CFB8F78BB10}"/>
          </ac:picMkLst>
        </pc:picChg>
        <pc:picChg chg="add del">
          <ac:chgData name="Keith Atherton" userId="bb5e6e7bf1b0919e" providerId="LiveId" clId="{A86DC4AC-8CBC-40A6-A258-A17831DCE6F6}" dt="2021-12-10T18:20:02.828" v="2169" actId="478"/>
          <ac:picMkLst>
            <pc:docMk/>
            <pc:sldMk cId="32057412" sldId="322"/>
            <ac:picMk id="4098" creationId="{8A983452-D771-4BD6-A2CA-E84400D2C59E}"/>
          </ac:picMkLst>
        </pc:picChg>
        <pc:picChg chg="add del mod">
          <ac:chgData name="Keith Atherton" userId="bb5e6e7bf1b0919e" providerId="LiveId" clId="{A86DC4AC-8CBC-40A6-A258-A17831DCE6F6}" dt="2021-12-11T13:28:51.417" v="2243" actId="478"/>
          <ac:picMkLst>
            <pc:docMk/>
            <pc:sldMk cId="32057412" sldId="322"/>
            <ac:picMk id="4100" creationId="{C187CB01-B376-4358-A890-A374A1157010}"/>
          </ac:picMkLst>
        </pc:picChg>
      </pc:sldChg>
      <pc:sldChg chg="add del">
        <pc:chgData name="Keith Atherton" userId="bb5e6e7bf1b0919e" providerId="LiveId" clId="{A86DC4AC-8CBC-40A6-A258-A17831DCE6F6}" dt="2021-12-09T17:05:09.078" v="463" actId="47"/>
        <pc:sldMkLst>
          <pc:docMk/>
          <pc:sldMk cId="3537434842" sldId="322"/>
        </pc:sldMkLst>
      </pc:sldChg>
      <pc:sldChg chg="addSp delSp modSp add mod ord">
        <pc:chgData name="Keith Atherton" userId="bb5e6e7bf1b0919e" providerId="LiveId" clId="{A86DC4AC-8CBC-40A6-A258-A17831DCE6F6}" dt="2021-12-10T18:24:22.201" v="2210" actId="1076"/>
        <pc:sldMkLst>
          <pc:docMk/>
          <pc:sldMk cId="1708253401" sldId="323"/>
        </pc:sldMkLst>
        <pc:spChg chg="del">
          <ac:chgData name="Keith Atherton" userId="bb5e6e7bf1b0919e" providerId="LiveId" clId="{A86DC4AC-8CBC-40A6-A258-A17831DCE6F6}" dt="2021-12-10T18:16:18.170" v="2167" actId="478"/>
          <ac:spMkLst>
            <pc:docMk/>
            <pc:sldMk cId="1708253401" sldId="323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22:03.906" v="2180" actId="478"/>
          <ac:spMkLst>
            <pc:docMk/>
            <pc:sldMk cId="1708253401" sldId="323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8:16:16.210" v="2166" actId="20577"/>
          <ac:spMkLst>
            <pc:docMk/>
            <pc:sldMk cId="1708253401" sldId="323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0T18:24:22.201" v="2210" actId="1076"/>
          <ac:picMkLst>
            <pc:docMk/>
            <pc:sldMk cId="1708253401" sldId="323"/>
            <ac:picMk id="5122" creationId="{2BCBFDD9-4096-4FB7-B451-7087D4CF136C}"/>
          </ac:picMkLst>
        </pc:picChg>
      </pc:sldChg>
      <pc:sldChg chg="addSp delSp modSp add mod ord">
        <pc:chgData name="Keith Atherton" userId="bb5e6e7bf1b0919e" providerId="LiveId" clId="{A86DC4AC-8CBC-40A6-A258-A17831DCE6F6}" dt="2021-12-11T13:37:52.614" v="2266" actId="12788"/>
        <pc:sldMkLst>
          <pc:docMk/>
          <pc:sldMk cId="2626965957" sldId="324"/>
        </pc:sldMkLst>
        <pc:spChg chg="del">
          <ac:chgData name="Keith Atherton" userId="bb5e6e7bf1b0919e" providerId="LiveId" clId="{A86DC4AC-8CBC-40A6-A258-A17831DCE6F6}" dt="2021-12-10T18:22:13.090" v="2181" actId="478"/>
          <ac:spMkLst>
            <pc:docMk/>
            <pc:sldMk cId="2626965957" sldId="324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26:51.977" v="2214" actId="478"/>
          <ac:spMkLst>
            <pc:docMk/>
            <pc:sldMk cId="2626965957" sldId="324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8:22:30.034" v="2208" actId="20577"/>
          <ac:spMkLst>
            <pc:docMk/>
            <pc:sldMk cId="2626965957" sldId="324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1T13:37:52.614" v="2266" actId="12788"/>
          <ac:picMkLst>
            <pc:docMk/>
            <pc:sldMk cId="2626965957" sldId="324"/>
            <ac:picMk id="2050" creationId="{E8BA48E3-77F3-4366-ABA1-E3DD8CFE792A}"/>
          </ac:picMkLst>
        </pc:picChg>
        <pc:picChg chg="add del mod">
          <ac:chgData name="Keith Atherton" userId="bb5e6e7bf1b0919e" providerId="LiveId" clId="{A86DC4AC-8CBC-40A6-A258-A17831DCE6F6}" dt="2021-12-11T13:30:35.118" v="2244" actId="478"/>
          <ac:picMkLst>
            <pc:docMk/>
            <pc:sldMk cId="2626965957" sldId="324"/>
            <ac:picMk id="6146" creationId="{82407926-186A-447D-9723-80538C307A9C}"/>
          </ac:picMkLst>
        </pc:picChg>
      </pc:sldChg>
      <pc:sldChg chg="addSp delSp modSp add mod ord">
        <pc:chgData name="Keith Atherton" userId="bb5e6e7bf1b0919e" providerId="LiveId" clId="{A86DC4AC-8CBC-40A6-A258-A17831DCE6F6}" dt="2021-12-11T13:40:57.835" v="2281" actId="1076"/>
        <pc:sldMkLst>
          <pc:docMk/>
          <pc:sldMk cId="3332691885" sldId="325"/>
        </pc:sldMkLst>
        <pc:spChg chg="del">
          <ac:chgData name="Keith Atherton" userId="bb5e6e7bf1b0919e" providerId="LiveId" clId="{A86DC4AC-8CBC-40A6-A258-A17831DCE6F6}" dt="2021-12-10T18:09:26.458" v="2089" actId="478"/>
          <ac:spMkLst>
            <pc:docMk/>
            <pc:sldMk cId="3332691885" sldId="325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09:30.722" v="2090" actId="478"/>
          <ac:spMkLst>
            <pc:docMk/>
            <pc:sldMk cId="3332691885" sldId="325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1T13:40:27.957" v="2274" actId="20577"/>
          <ac:spMkLst>
            <pc:docMk/>
            <pc:sldMk cId="3332691885" sldId="325"/>
            <ac:spMk id="16" creationId="{2C00B059-8249-401E-BECD-DC838B36F9FB}"/>
          </ac:spMkLst>
        </pc:spChg>
        <pc:picChg chg="add del mod">
          <ac:chgData name="Keith Atherton" userId="bb5e6e7bf1b0919e" providerId="LiveId" clId="{A86DC4AC-8CBC-40A6-A258-A17831DCE6F6}" dt="2021-12-11T13:37:55.976" v="2267" actId="21"/>
          <ac:picMkLst>
            <pc:docMk/>
            <pc:sldMk cId="3332691885" sldId="325"/>
            <ac:picMk id="1026" creationId="{01B1A3BF-25FB-4252-B6C8-963551D39AE4}"/>
          </ac:picMkLst>
        </pc:picChg>
        <pc:picChg chg="add mod">
          <ac:chgData name="Keith Atherton" userId="bb5e6e7bf1b0919e" providerId="LiveId" clId="{A86DC4AC-8CBC-40A6-A258-A17831DCE6F6}" dt="2021-12-11T13:40:57.835" v="2281" actId="1076"/>
          <ac:picMkLst>
            <pc:docMk/>
            <pc:sldMk cId="3332691885" sldId="325"/>
            <ac:picMk id="1028" creationId="{299B712E-F5B7-4FA2-BD15-85A3FEB3F965}"/>
          </ac:picMkLst>
        </pc:picChg>
        <pc:picChg chg="add del">
          <ac:chgData name="Keith Atherton" userId="bb5e6e7bf1b0919e" providerId="LiveId" clId="{A86DC4AC-8CBC-40A6-A258-A17831DCE6F6}" dt="2021-12-10T18:10:31.801" v="2092" actId="478"/>
          <ac:picMkLst>
            <pc:docMk/>
            <pc:sldMk cId="3332691885" sldId="325"/>
            <ac:picMk id="2050" creationId="{E7AACAB6-BDF4-4934-BBC9-8EC01C5D1845}"/>
          </ac:picMkLst>
        </pc:picChg>
        <pc:picChg chg="add del mod">
          <ac:chgData name="Keith Atherton" userId="bb5e6e7bf1b0919e" providerId="LiveId" clId="{A86DC4AC-8CBC-40A6-A258-A17831DCE6F6}" dt="2021-12-10T18:13:16.866" v="2138" actId="478"/>
          <ac:picMkLst>
            <pc:docMk/>
            <pc:sldMk cId="3332691885" sldId="325"/>
            <ac:picMk id="2052" creationId="{BC223DF8-33C3-42DA-BDE9-8955F543201D}"/>
          </ac:picMkLst>
        </pc:picChg>
        <pc:picChg chg="add del">
          <ac:chgData name="Keith Atherton" userId="bb5e6e7bf1b0919e" providerId="LiveId" clId="{A86DC4AC-8CBC-40A6-A258-A17831DCE6F6}" dt="2021-12-10T18:13:38.601" v="2140" actId="478"/>
          <ac:picMkLst>
            <pc:docMk/>
            <pc:sldMk cId="3332691885" sldId="325"/>
            <ac:picMk id="2054" creationId="{1A5EC7BC-A388-4503-975C-D7B9E07DAF4F}"/>
          </ac:picMkLst>
        </pc:picChg>
        <pc:picChg chg="add del">
          <ac:chgData name="Keith Atherton" userId="bb5e6e7bf1b0919e" providerId="LiveId" clId="{A86DC4AC-8CBC-40A6-A258-A17831DCE6F6}" dt="2021-12-10T18:13:47.699" v="2142" actId="478"/>
          <ac:picMkLst>
            <pc:docMk/>
            <pc:sldMk cId="3332691885" sldId="325"/>
            <ac:picMk id="2056" creationId="{B5180B50-52B8-4D80-B3EF-3985C127A0E2}"/>
          </ac:picMkLst>
        </pc:picChg>
        <pc:picChg chg="add del mod">
          <ac:chgData name="Keith Atherton" userId="bb5e6e7bf1b0919e" providerId="LiveId" clId="{A86DC4AC-8CBC-40A6-A258-A17831DCE6F6}" dt="2021-12-11T13:31:09.110" v="2248" actId="478"/>
          <ac:picMkLst>
            <pc:docMk/>
            <pc:sldMk cId="3332691885" sldId="325"/>
            <ac:picMk id="2058" creationId="{AADC83DE-E096-4888-8A6C-8F6029F15E66}"/>
          </ac:picMkLst>
        </pc:picChg>
      </pc:sldChg>
      <pc:sldChg chg="addSp delSp modSp add mod ord">
        <pc:chgData name="Keith Atherton" userId="bb5e6e7bf1b0919e" providerId="LiveId" clId="{A86DC4AC-8CBC-40A6-A258-A17831DCE6F6}" dt="2021-12-11T13:40:31.431" v="2278" actId="20577"/>
        <pc:sldMkLst>
          <pc:docMk/>
          <pc:sldMk cId="3005824586" sldId="326"/>
        </pc:sldMkLst>
        <pc:spChg chg="del">
          <ac:chgData name="Keith Atherton" userId="bb5e6e7bf1b0919e" providerId="LiveId" clId="{A86DC4AC-8CBC-40A6-A258-A17831DCE6F6}" dt="2021-12-10T18:07:49.273" v="2074" actId="478"/>
          <ac:spMkLst>
            <pc:docMk/>
            <pc:sldMk cId="3005824586" sldId="326"/>
            <ac:spMk id="11" creationId="{2751A520-B5AC-41ED-8AFA-D24BFB1952B7}"/>
          </ac:spMkLst>
        </pc:spChg>
        <pc:spChg chg="del">
          <ac:chgData name="Keith Atherton" userId="bb5e6e7bf1b0919e" providerId="LiveId" clId="{A86DC4AC-8CBC-40A6-A258-A17831DCE6F6}" dt="2021-12-10T18:08:29.761" v="2080" actId="478"/>
          <ac:spMkLst>
            <pc:docMk/>
            <pc:sldMk cId="3005824586" sldId="326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1T13:40:31.431" v="2278" actId="20577"/>
          <ac:spMkLst>
            <pc:docMk/>
            <pc:sldMk cId="3005824586" sldId="326"/>
            <ac:spMk id="16" creationId="{2C00B059-8249-401E-BECD-DC838B36F9FB}"/>
          </ac:spMkLst>
        </pc:spChg>
        <pc:picChg chg="add del">
          <ac:chgData name="Keith Atherton" userId="bb5e6e7bf1b0919e" providerId="LiveId" clId="{A86DC4AC-8CBC-40A6-A258-A17831DCE6F6}" dt="2021-12-10T18:07:47.706" v="2073" actId="478"/>
          <ac:picMkLst>
            <pc:docMk/>
            <pc:sldMk cId="3005824586" sldId="326"/>
            <ac:picMk id="1026" creationId="{9A0840A3-947D-4B4C-9FD4-4B84B7039C0B}"/>
          </ac:picMkLst>
        </pc:picChg>
        <pc:picChg chg="add del">
          <ac:chgData name="Keith Atherton" userId="bb5e6e7bf1b0919e" providerId="LiveId" clId="{A86DC4AC-8CBC-40A6-A258-A17831DCE6F6}" dt="2021-12-10T18:08:06.473" v="2076" actId="478"/>
          <ac:picMkLst>
            <pc:docMk/>
            <pc:sldMk cId="3005824586" sldId="326"/>
            <ac:picMk id="1028" creationId="{A660F038-CCAE-4408-8936-FC62D5C5C63C}"/>
          </ac:picMkLst>
        </pc:picChg>
        <pc:picChg chg="add mod">
          <ac:chgData name="Keith Atherton" userId="bb5e6e7bf1b0919e" providerId="LiveId" clId="{A86DC4AC-8CBC-40A6-A258-A17831DCE6F6}" dt="2021-12-11T13:32:45.878" v="2255" actId="14100"/>
          <ac:picMkLst>
            <pc:docMk/>
            <pc:sldMk cId="3005824586" sldId="326"/>
            <ac:picMk id="1030" creationId="{DE076EB5-B26D-488F-BCDB-62B0655DF004}"/>
          </ac:picMkLst>
        </pc:picChg>
      </pc:sldChg>
      <pc:sldChg chg="addSp modSp add mod">
        <pc:chgData name="Keith Atherton" userId="bb5e6e7bf1b0919e" providerId="LiveId" clId="{A86DC4AC-8CBC-40A6-A258-A17831DCE6F6}" dt="2021-12-10T18:06:13.819" v="2068" actId="6549"/>
        <pc:sldMkLst>
          <pc:docMk/>
          <pc:sldMk cId="423471253" sldId="327"/>
        </pc:sldMkLst>
        <pc:spChg chg="mod">
          <ac:chgData name="Keith Atherton" userId="bb5e6e7bf1b0919e" providerId="LiveId" clId="{A86DC4AC-8CBC-40A6-A258-A17831DCE6F6}" dt="2021-12-10T18:05:31.779" v="2053" actId="6549"/>
          <ac:spMkLst>
            <pc:docMk/>
            <pc:sldMk cId="423471253" sldId="327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4:47:24.014" v="507" actId="20577"/>
          <ac:spMkLst>
            <pc:docMk/>
            <pc:sldMk cId="423471253" sldId="327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8:06:13.819" v="2068" actId="6549"/>
          <ac:spMkLst>
            <pc:docMk/>
            <pc:sldMk cId="423471253" sldId="327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8:05:26.913" v="2050" actId="692"/>
          <ac:picMkLst>
            <pc:docMk/>
            <pc:sldMk cId="423471253" sldId="327"/>
            <ac:picMk id="5" creationId="{34674B84-A07A-41B1-BF18-1A26A48DAEEC}"/>
          </ac:picMkLst>
        </pc:picChg>
      </pc:sldChg>
      <pc:sldChg chg="addSp modSp add mod">
        <pc:chgData name="Keith Atherton" userId="bb5e6e7bf1b0919e" providerId="LiveId" clId="{A86DC4AC-8CBC-40A6-A258-A17831DCE6F6}" dt="2021-12-10T15:35:27.839" v="1193" actId="20577"/>
        <pc:sldMkLst>
          <pc:docMk/>
          <pc:sldMk cId="2502200190" sldId="328"/>
        </pc:sldMkLst>
        <pc:spChg chg="mod">
          <ac:chgData name="Keith Atherton" userId="bb5e6e7bf1b0919e" providerId="LiveId" clId="{A86DC4AC-8CBC-40A6-A258-A17831DCE6F6}" dt="2021-12-10T15:16:48.222" v="874" actId="6549"/>
          <ac:spMkLst>
            <pc:docMk/>
            <pc:sldMk cId="2502200190" sldId="328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5:35:27.839" v="1193" actId="20577"/>
          <ac:spMkLst>
            <pc:docMk/>
            <pc:sldMk cId="2502200190" sldId="328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5:15:49.085" v="869" actId="115"/>
          <ac:spMkLst>
            <pc:docMk/>
            <pc:sldMk cId="2502200190" sldId="328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5:18:18.245" v="889" actId="692"/>
          <ac:picMkLst>
            <pc:docMk/>
            <pc:sldMk cId="2502200190" sldId="328"/>
            <ac:picMk id="5" creationId="{C3DDF362-CF12-4794-B581-2282F9A37D9D}"/>
          </ac:picMkLst>
        </pc:picChg>
      </pc:sldChg>
      <pc:sldChg chg="addSp delSp modSp add mod ord">
        <pc:chgData name="Keith Atherton" userId="bb5e6e7bf1b0919e" providerId="LiveId" clId="{A86DC4AC-8CBC-40A6-A258-A17831DCE6F6}" dt="2021-12-10T15:35:17.805" v="1181" actId="20577"/>
        <pc:sldMkLst>
          <pc:docMk/>
          <pc:sldMk cId="3284415404" sldId="329"/>
        </pc:sldMkLst>
        <pc:spChg chg="add del mod">
          <ac:chgData name="Keith Atherton" userId="bb5e6e7bf1b0919e" providerId="LiveId" clId="{A86DC4AC-8CBC-40A6-A258-A17831DCE6F6}" dt="2021-12-10T15:09:11.854" v="779" actId="22"/>
          <ac:spMkLst>
            <pc:docMk/>
            <pc:sldMk cId="3284415404" sldId="329"/>
            <ac:spMk id="7" creationId="{9767540A-DEE1-4712-A167-34A0462BB787}"/>
          </ac:spMkLst>
        </pc:spChg>
        <pc:spChg chg="del">
          <ac:chgData name="Keith Atherton" userId="bb5e6e7bf1b0919e" providerId="LiveId" clId="{A86DC4AC-8CBC-40A6-A258-A17831DCE6F6}" dt="2021-12-10T15:07:45.992" v="772" actId="22"/>
          <ac:spMkLst>
            <pc:docMk/>
            <pc:sldMk cId="3284415404" sldId="329"/>
            <ac:spMk id="11" creationId="{2751A520-B5AC-41ED-8AFA-D24BFB1952B7}"/>
          </ac:spMkLst>
        </pc:spChg>
        <pc:spChg chg="mod">
          <ac:chgData name="Keith Atherton" userId="bb5e6e7bf1b0919e" providerId="LiveId" clId="{A86DC4AC-8CBC-40A6-A258-A17831DCE6F6}" dt="2021-12-10T15:13:07.694" v="835" actId="6549"/>
          <ac:spMkLst>
            <pc:docMk/>
            <pc:sldMk cId="3284415404" sldId="329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5:35:17.805" v="1181" actId="20577"/>
          <ac:spMkLst>
            <pc:docMk/>
            <pc:sldMk cId="3284415404" sldId="329"/>
            <ac:spMk id="16" creationId="{2C00B059-8249-401E-BECD-DC838B36F9FB}"/>
          </ac:spMkLst>
        </pc:spChg>
        <pc:picChg chg="add del mod ord">
          <ac:chgData name="Keith Atherton" userId="bb5e6e7bf1b0919e" providerId="LiveId" clId="{A86DC4AC-8CBC-40A6-A258-A17831DCE6F6}" dt="2021-12-10T15:08:46.100" v="778" actId="478"/>
          <ac:picMkLst>
            <pc:docMk/>
            <pc:sldMk cId="3284415404" sldId="329"/>
            <ac:picMk id="5" creationId="{E587DB7D-502E-4573-B4F3-7DE4786BF9B8}"/>
          </ac:picMkLst>
        </pc:picChg>
        <pc:picChg chg="add mod ord">
          <ac:chgData name="Keith Atherton" userId="bb5e6e7bf1b0919e" providerId="LiveId" clId="{A86DC4AC-8CBC-40A6-A258-A17831DCE6F6}" dt="2021-12-10T15:19:01.149" v="900" actId="1076"/>
          <ac:picMkLst>
            <pc:docMk/>
            <pc:sldMk cId="3284415404" sldId="329"/>
            <ac:picMk id="9" creationId="{2FC9C432-7C15-4685-870B-AB6584C18260}"/>
          </ac:picMkLst>
        </pc:picChg>
      </pc:sldChg>
      <pc:sldChg chg="addSp delSp modSp add mod">
        <pc:chgData name="Keith Atherton" userId="bb5e6e7bf1b0919e" providerId="LiveId" clId="{A86DC4AC-8CBC-40A6-A258-A17831DCE6F6}" dt="2021-12-10T15:35:13.038" v="1171" actId="20577"/>
        <pc:sldMkLst>
          <pc:docMk/>
          <pc:sldMk cId="772278281" sldId="330"/>
        </pc:sldMkLst>
        <pc:spChg chg="add del mod">
          <ac:chgData name="Keith Atherton" userId="bb5e6e7bf1b0919e" providerId="LiveId" clId="{A86DC4AC-8CBC-40A6-A258-A17831DCE6F6}" dt="2021-12-10T15:11:57.038" v="803" actId="478"/>
          <ac:spMkLst>
            <pc:docMk/>
            <pc:sldMk cId="772278281" sldId="330"/>
            <ac:spMk id="5" creationId="{67CE92A7-D2ED-4822-B6E4-A5F93580512A}"/>
          </ac:spMkLst>
        </pc:spChg>
        <pc:spChg chg="mod">
          <ac:chgData name="Keith Atherton" userId="bb5e6e7bf1b0919e" providerId="LiveId" clId="{A86DC4AC-8CBC-40A6-A258-A17831DCE6F6}" dt="2021-12-10T15:13:03.031" v="833" actId="6549"/>
          <ac:spMkLst>
            <pc:docMk/>
            <pc:sldMk cId="772278281" sldId="330"/>
            <ac:spMk id="14" creationId="{355887B3-5E5A-4ABD-B285-D4FDA9788183}"/>
          </ac:spMkLst>
        </pc:spChg>
        <pc:spChg chg="mod">
          <ac:chgData name="Keith Atherton" userId="bb5e6e7bf1b0919e" providerId="LiveId" clId="{A86DC4AC-8CBC-40A6-A258-A17831DCE6F6}" dt="2021-12-10T15:35:13.038" v="1171" actId="20577"/>
          <ac:spMkLst>
            <pc:docMk/>
            <pc:sldMk cId="772278281" sldId="330"/>
            <ac:spMk id="16" creationId="{2C00B059-8249-401E-BECD-DC838B36F9FB}"/>
          </ac:spMkLst>
        </pc:spChg>
        <pc:picChg chg="add mod">
          <ac:chgData name="Keith Atherton" userId="bb5e6e7bf1b0919e" providerId="LiveId" clId="{A86DC4AC-8CBC-40A6-A258-A17831DCE6F6}" dt="2021-12-10T15:19:17.629" v="903" actId="692"/>
          <ac:picMkLst>
            <pc:docMk/>
            <pc:sldMk cId="772278281" sldId="330"/>
            <ac:picMk id="7" creationId="{AA27BCD4-E501-4E46-BEBE-EB83FB373F2D}"/>
          </ac:picMkLst>
        </pc:picChg>
        <pc:picChg chg="del">
          <ac:chgData name="Keith Atherton" userId="bb5e6e7bf1b0919e" providerId="LiveId" clId="{A86DC4AC-8CBC-40A6-A258-A17831DCE6F6}" dt="2021-12-10T15:11:27.959" v="799" actId="478"/>
          <ac:picMkLst>
            <pc:docMk/>
            <pc:sldMk cId="772278281" sldId="330"/>
            <ac:picMk id="9" creationId="{2FC9C432-7C15-4685-870B-AB6584C18260}"/>
          </ac:picMkLst>
        </pc:picChg>
      </pc:sldChg>
      <pc:sldChg chg="addSp delSp modSp add mod">
        <pc:chgData name="Keith Atherton" userId="bb5e6e7bf1b0919e" providerId="LiveId" clId="{A86DC4AC-8CBC-40A6-A258-A17831DCE6F6}" dt="2021-12-10T17:45:04.270" v="1643" actId="14100"/>
        <pc:sldMkLst>
          <pc:docMk/>
          <pc:sldMk cId="4274809209" sldId="331"/>
        </pc:sldMkLst>
        <pc:spChg chg="mod">
          <ac:chgData name="Keith Atherton" userId="bb5e6e7bf1b0919e" providerId="LiveId" clId="{A86DC4AC-8CBC-40A6-A258-A17831DCE6F6}" dt="2021-12-10T17:42:10.372" v="1619" actId="20577"/>
          <ac:spMkLst>
            <pc:docMk/>
            <pc:sldMk cId="4274809209" sldId="331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7:40:31.435" v="1588" actId="20577"/>
          <ac:spMkLst>
            <pc:docMk/>
            <pc:sldMk cId="4274809209" sldId="331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4:42.694" v="1641" actId="27636"/>
          <ac:spMkLst>
            <pc:docMk/>
            <pc:sldMk cId="4274809209" sldId="331"/>
            <ac:spMk id="18" creationId="{ED42596E-DB09-43F7-A053-18CEB2DDE639}"/>
          </ac:spMkLst>
        </pc:spChg>
        <pc:picChg chg="del">
          <ac:chgData name="Keith Atherton" userId="bb5e6e7bf1b0919e" providerId="LiveId" clId="{A86DC4AC-8CBC-40A6-A258-A17831DCE6F6}" dt="2021-12-10T17:43:02.794" v="1620" actId="478"/>
          <ac:picMkLst>
            <pc:docMk/>
            <pc:sldMk cId="4274809209" sldId="331"/>
            <ac:picMk id="5" creationId="{7C90CDDC-6BA7-45AF-9905-E700C0670ABA}"/>
          </ac:picMkLst>
        </pc:picChg>
        <pc:picChg chg="add mod">
          <ac:chgData name="Keith Atherton" userId="bb5e6e7bf1b0919e" providerId="LiveId" clId="{A86DC4AC-8CBC-40A6-A258-A17831DCE6F6}" dt="2021-12-10T17:45:02.688" v="1642" actId="14100"/>
          <ac:picMkLst>
            <pc:docMk/>
            <pc:sldMk cId="4274809209" sldId="331"/>
            <ac:picMk id="6" creationId="{431693D9-8400-4E1F-85C2-EA79A4D6FB20}"/>
          </ac:picMkLst>
        </pc:picChg>
        <pc:picChg chg="del">
          <ac:chgData name="Keith Atherton" userId="bb5e6e7bf1b0919e" providerId="LiveId" clId="{A86DC4AC-8CBC-40A6-A258-A17831DCE6F6}" dt="2021-12-10T17:43:33.762" v="1627" actId="478"/>
          <ac:picMkLst>
            <pc:docMk/>
            <pc:sldMk cId="4274809209" sldId="331"/>
            <ac:picMk id="7" creationId="{107F93B3-970B-434A-AE6C-6C2D3EBC3FEA}"/>
          </ac:picMkLst>
        </pc:picChg>
        <pc:picChg chg="add mod">
          <ac:chgData name="Keith Atherton" userId="bb5e6e7bf1b0919e" providerId="LiveId" clId="{A86DC4AC-8CBC-40A6-A258-A17831DCE6F6}" dt="2021-12-10T17:45:04.270" v="1643" actId="14100"/>
          <ac:picMkLst>
            <pc:docMk/>
            <pc:sldMk cId="4274809209" sldId="331"/>
            <ac:picMk id="9" creationId="{7E3A9188-BDA3-45BE-9BBE-347D5C95FBCB}"/>
          </ac:picMkLst>
        </pc:picChg>
      </pc:sldChg>
      <pc:sldChg chg="addSp delSp modSp add mod">
        <pc:chgData name="Keith Atherton" userId="bb5e6e7bf1b0919e" providerId="LiveId" clId="{A86DC4AC-8CBC-40A6-A258-A17831DCE6F6}" dt="2021-12-10T17:47:12.906" v="1706" actId="692"/>
        <pc:sldMkLst>
          <pc:docMk/>
          <pc:sldMk cId="3215672822" sldId="332"/>
        </pc:sldMkLst>
        <pc:spChg chg="mod">
          <ac:chgData name="Keith Atherton" userId="bb5e6e7bf1b0919e" providerId="LiveId" clId="{A86DC4AC-8CBC-40A6-A258-A17831DCE6F6}" dt="2021-12-10T17:46:32.963" v="1678" actId="6549"/>
          <ac:spMkLst>
            <pc:docMk/>
            <pc:sldMk cId="3215672822" sldId="332"/>
            <ac:spMk id="11" creationId="{AD93F353-4741-4E31-A54E-A50993C77654}"/>
          </ac:spMkLst>
        </pc:spChg>
        <pc:spChg chg="mod">
          <ac:chgData name="Keith Atherton" userId="bb5e6e7bf1b0919e" providerId="LiveId" clId="{A86DC4AC-8CBC-40A6-A258-A17831DCE6F6}" dt="2021-12-10T17:46:21.239" v="1675"/>
          <ac:spMkLst>
            <pc:docMk/>
            <pc:sldMk cId="3215672822" sldId="332"/>
            <ac:spMk id="16" creationId="{2C00B059-8249-401E-BECD-DC838B36F9FB}"/>
          </ac:spMkLst>
        </pc:spChg>
        <pc:spChg chg="mod">
          <ac:chgData name="Keith Atherton" userId="bb5e6e7bf1b0919e" providerId="LiveId" clId="{A86DC4AC-8CBC-40A6-A258-A17831DCE6F6}" dt="2021-12-10T17:47:08.827" v="1705" actId="20577"/>
          <ac:spMkLst>
            <pc:docMk/>
            <pc:sldMk cId="3215672822" sldId="332"/>
            <ac:spMk id="18" creationId="{ED42596E-DB09-43F7-A053-18CEB2DDE639}"/>
          </ac:spMkLst>
        </pc:spChg>
        <pc:picChg chg="add mod">
          <ac:chgData name="Keith Atherton" userId="bb5e6e7bf1b0919e" providerId="LiveId" clId="{A86DC4AC-8CBC-40A6-A258-A17831DCE6F6}" dt="2021-12-10T17:47:12.906" v="1706" actId="692"/>
          <ac:picMkLst>
            <pc:docMk/>
            <pc:sldMk cId="3215672822" sldId="332"/>
            <ac:picMk id="5" creationId="{02DE0C2C-A106-4679-950D-43F16FA6007A}"/>
          </ac:picMkLst>
        </pc:picChg>
        <pc:picChg chg="del">
          <ac:chgData name="Keith Atherton" userId="bb5e6e7bf1b0919e" providerId="LiveId" clId="{A86DC4AC-8CBC-40A6-A258-A17831DCE6F6}" dt="2021-12-10T17:46:47.169" v="1679" actId="478"/>
          <ac:picMkLst>
            <pc:docMk/>
            <pc:sldMk cId="3215672822" sldId="332"/>
            <ac:picMk id="6" creationId="{431693D9-8400-4E1F-85C2-EA79A4D6FB20}"/>
          </ac:picMkLst>
        </pc:picChg>
        <pc:picChg chg="del">
          <ac:chgData name="Keith Atherton" userId="bb5e6e7bf1b0919e" providerId="LiveId" clId="{A86DC4AC-8CBC-40A6-A258-A17831DCE6F6}" dt="2021-12-10T17:46:47.703" v="1680" actId="478"/>
          <ac:picMkLst>
            <pc:docMk/>
            <pc:sldMk cId="3215672822" sldId="332"/>
            <ac:picMk id="9" creationId="{7E3A9188-BDA3-45BE-9BBE-347D5C95FBCB}"/>
          </ac:picMkLst>
        </pc:picChg>
      </pc:sldChg>
      <pc:sldChg chg="add">
        <pc:chgData name="Keith Atherton" userId="bb5e6e7bf1b0919e" providerId="LiveId" clId="{A86DC4AC-8CBC-40A6-A258-A17831DCE6F6}" dt="2021-12-11T17:03:57.172" v="2282" actId="2890"/>
        <pc:sldMkLst>
          <pc:docMk/>
          <pc:sldMk cId="2454291283" sldId="333"/>
        </pc:sldMkLst>
      </pc:sldChg>
    </pc:docChg>
  </pc:docChgLst>
  <pc:docChgLst>
    <pc:chgData name="Keith Atherton" userId="bb5e6e7bf1b0919e" providerId="LiveId" clId="{4845E8F3-4C68-4D77-9436-7FC5C2607C01}"/>
    <pc:docChg chg="undo custSel addSld delSld modSld sldOrd">
      <pc:chgData name="Keith Atherton" userId="bb5e6e7bf1b0919e" providerId="LiveId" clId="{4845E8F3-4C68-4D77-9436-7FC5C2607C01}" dt="2023-03-16T21:50:09.221" v="535" actId="115"/>
      <pc:docMkLst>
        <pc:docMk/>
      </pc:docMkLst>
      <pc:sldChg chg="addSp delSp modSp mod">
        <pc:chgData name="Keith Atherton" userId="bb5e6e7bf1b0919e" providerId="LiveId" clId="{4845E8F3-4C68-4D77-9436-7FC5C2607C01}" dt="2023-03-16T19:11:23.884" v="100" actId="1076"/>
        <pc:sldMkLst>
          <pc:docMk/>
          <pc:sldMk cId="1495496538" sldId="257"/>
        </pc:sldMkLst>
        <pc:spChg chg="mod">
          <ac:chgData name="Keith Atherton" userId="bb5e6e7bf1b0919e" providerId="LiveId" clId="{4845E8F3-4C68-4D77-9436-7FC5C2607C01}" dt="2023-03-16T19:11:21.267" v="99" actId="14100"/>
          <ac:spMkLst>
            <pc:docMk/>
            <pc:sldMk cId="1495496538" sldId="257"/>
            <ac:spMk id="3" creationId="{3D71C9CD-CAE8-4AC8-936D-333769D479E5}"/>
          </ac:spMkLst>
        </pc:spChg>
        <pc:spChg chg="mod">
          <ac:chgData name="Keith Atherton" userId="bb5e6e7bf1b0919e" providerId="LiveId" clId="{4845E8F3-4C68-4D77-9436-7FC5C2607C01}" dt="2023-03-16T19:11:00.409" v="97" actId="20577"/>
          <ac:spMkLst>
            <pc:docMk/>
            <pc:sldMk cId="1495496538" sldId="257"/>
            <ac:spMk id="4" creationId="{C6D24F99-E026-485A-96CD-AEC98137262A}"/>
          </ac:spMkLst>
        </pc:spChg>
        <pc:grpChg chg="add mod">
          <ac:chgData name="Keith Atherton" userId="bb5e6e7bf1b0919e" providerId="LiveId" clId="{4845E8F3-4C68-4D77-9436-7FC5C2607C01}" dt="2023-03-16T19:09:55.251" v="20" actId="1076"/>
          <ac:grpSpMkLst>
            <pc:docMk/>
            <pc:sldMk cId="1495496538" sldId="257"/>
            <ac:grpSpMk id="10" creationId="{578D796F-BC05-AF26-319B-BD12B79A6E35}"/>
          </ac:grpSpMkLst>
        </pc:grpChg>
        <pc:picChg chg="add del mod">
          <ac:chgData name="Keith Atherton" userId="bb5e6e7bf1b0919e" providerId="LiveId" clId="{4845E8F3-4C68-4D77-9436-7FC5C2607C01}" dt="2023-03-16T19:07:14.999" v="1" actId="478"/>
          <ac:picMkLst>
            <pc:docMk/>
            <pc:sldMk cId="1495496538" sldId="257"/>
            <ac:picMk id="7" creationId="{FEF0D559-780A-C674-653A-7F37ED5F84B8}"/>
          </ac:picMkLst>
        </pc:picChg>
        <pc:picChg chg="add mod">
          <ac:chgData name="Keith Atherton" userId="bb5e6e7bf1b0919e" providerId="LiveId" clId="{4845E8F3-4C68-4D77-9436-7FC5C2607C01}" dt="2023-03-16T19:11:23.884" v="100" actId="1076"/>
          <ac:picMkLst>
            <pc:docMk/>
            <pc:sldMk cId="1495496538" sldId="257"/>
            <ac:picMk id="9" creationId="{C5D3DCCE-C695-0058-E36D-BD21929B6BF3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1" creationId="{64505DE9-694E-EF66-3776-E833DA4B88FD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2" creationId="{082657E8-B867-7F73-99F8-AEF20BD3BDE2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5" creationId="{BC2029B7-A337-2632-16B1-01AC601E8928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6" creationId="{44746CEF-68FC-AAED-67A7-2A86BDD5AE35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7" creationId="{ED0564C7-9694-4A0B-5AF1-38C3C669F8CF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8" creationId="{7E57224D-9590-E674-218F-15FA31673B1F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19" creationId="{6E80DD92-8638-405B-EA92-FDFC4DEDD9C6}"/>
          </ac:picMkLst>
        </pc:picChg>
        <pc:picChg chg="mod">
          <ac:chgData name="Keith Atherton" userId="bb5e6e7bf1b0919e" providerId="LiveId" clId="{4845E8F3-4C68-4D77-9436-7FC5C2607C01}" dt="2023-03-16T19:09:55.251" v="20" actId="1076"/>
          <ac:picMkLst>
            <pc:docMk/>
            <pc:sldMk cId="1495496538" sldId="257"/>
            <ac:picMk id="20" creationId="{30089957-A117-D478-375A-F09656CC83BF}"/>
          </ac:picMkLst>
        </pc:picChg>
      </pc:sldChg>
      <pc:sldChg chg="addSp delSp modSp mod">
        <pc:chgData name="Keith Atherton" userId="bb5e6e7bf1b0919e" providerId="LiveId" clId="{4845E8F3-4C68-4D77-9436-7FC5C2607C01}" dt="2023-03-16T19:16:09.577" v="208" actId="20577"/>
        <pc:sldMkLst>
          <pc:docMk/>
          <pc:sldMk cId="91956759" sldId="304"/>
        </pc:sldMkLst>
        <pc:spChg chg="mod">
          <ac:chgData name="Keith Atherton" userId="bb5e6e7bf1b0919e" providerId="LiveId" clId="{4845E8F3-4C68-4D77-9436-7FC5C2607C01}" dt="2023-03-16T19:16:09.577" v="208" actId="20577"/>
          <ac:spMkLst>
            <pc:docMk/>
            <pc:sldMk cId="91956759" sldId="304"/>
            <ac:spMk id="18" creationId="{ED42596E-DB09-43F7-A053-18CEB2DDE639}"/>
          </ac:spMkLst>
        </pc:spChg>
        <pc:grpChg chg="add mod">
          <ac:chgData name="Keith Atherton" userId="bb5e6e7bf1b0919e" providerId="LiveId" clId="{4845E8F3-4C68-4D77-9436-7FC5C2607C01}" dt="2023-03-16T19:15:18.783" v="134" actId="1076"/>
          <ac:grpSpMkLst>
            <pc:docMk/>
            <pc:sldMk cId="91956759" sldId="304"/>
            <ac:grpSpMk id="4" creationId="{304E0693-00A9-F949-5212-244ACBF6F4DE}"/>
          </ac:grpSpMkLst>
        </pc:grpChg>
        <pc:grpChg chg="add mod">
          <ac:chgData name="Keith Atherton" userId="bb5e6e7bf1b0919e" providerId="LiveId" clId="{4845E8F3-4C68-4D77-9436-7FC5C2607C01}" dt="2023-03-16T19:15:18.783" v="134" actId="1076"/>
          <ac:grpSpMkLst>
            <pc:docMk/>
            <pc:sldMk cId="91956759" sldId="304"/>
            <ac:grpSpMk id="15" creationId="{9E5435B1-1E02-F9DD-D010-46F8FD5A8947}"/>
          </ac:grpSpMkLst>
        </pc:grpChg>
        <pc:grpChg chg="add mod">
          <ac:chgData name="Keith Atherton" userId="bb5e6e7bf1b0919e" providerId="LiveId" clId="{4845E8F3-4C68-4D77-9436-7FC5C2607C01}" dt="2023-03-16T19:15:18.783" v="134" actId="1076"/>
          <ac:grpSpMkLst>
            <pc:docMk/>
            <pc:sldMk cId="91956759" sldId="304"/>
            <ac:grpSpMk id="26" creationId="{F7DFF76D-D3CF-2F91-1835-2A367BF9A79B}"/>
          </ac:grpSpMkLst>
        </pc:grp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5" creationId="{99055A66-B1F1-EA56-C726-62A6270CD88C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6" creationId="{F31884C8-AE25-D3E0-4E1F-9E15B60196B2}"/>
          </ac:picMkLst>
        </pc:picChg>
        <pc:picChg chg="del">
          <ac:chgData name="Keith Atherton" userId="bb5e6e7bf1b0919e" providerId="LiveId" clId="{4845E8F3-4C68-4D77-9436-7FC5C2607C01}" dt="2023-03-16T19:13:30.988" v="117" actId="478"/>
          <ac:picMkLst>
            <pc:docMk/>
            <pc:sldMk cId="91956759" sldId="304"/>
            <ac:picMk id="7" creationId="{1DE84DDB-82BD-6B4E-7CC3-1900808238BA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8" creationId="{81A4F265-33AD-4A6D-8A2B-AD4BEFA83075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9" creationId="{C6C6D958-5836-FA37-6164-F440257F2F99}"/>
          </ac:picMkLst>
        </pc:picChg>
        <pc:picChg chg="del">
          <ac:chgData name="Keith Atherton" userId="bb5e6e7bf1b0919e" providerId="LiveId" clId="{4845E8F3-4C68-4D77-9436-7FC5C2607C01}" dt="2023-03-16T19:13:32.125" v="118" actId="478"/>
          <ac:picMkLst>
            <pc:docMk/>
            <pc:sldMk cId="91956759" sldId="304"/>
            <ac:picMk id="10" creationId="{CCBAE9E0-5E39-179B-056F-EC1BA662678B}"/>
          </ac:picMkLst>
        </pc:picChg>
        <pc:picChg chg="del mod">
          <ac:chgData name="Keith Atherton" userId="bb5e6e7bf1b0919e" providerId="LiveId" clId="{4845E8F3-4C68-4D77-9436-7FC5C2607C01}" dt="2023-03-16T19:14:40.924" v="125" actId="478"/>
          <ac:picMkLst>
            <pc:docMk/>
            <pc:sldMk cId="91956759" sldId="304"/>
            <ac:picMk id="11" creationId="{022772A7-AF95-83B8-41F5-2A88B7FC6D4B}"/>
          </ac:picMkLst>
        </pc:picChg>
        <pc:picChg chg="del mod">
          <ac:chgData name="Keith Atherton" userId="bb5e6e7bf1b0919e" providerId="LiveId" clId="{4845E8F3-4C68-4D77-9436-7FC5C2607C01}" dt="2023-03-16T19:14:40.924" v="125" actId="478"/>
          <ac:picMkLst>
            <pc:docMk/>
            <pc:sldMk cId="91956759" sldId="304"/>
            <ac:picMk id="12" creationId="{E600E137-5774-D48D-DBFD-0093309ABBEE}"/>
          </ac:picMkLst>
        </pc:picChg>
        <pc:picChg chg="del mod">
          <ac:chgData name="Keith Atherton" userId="bb5e6e7bf1b0919e" providerId="LiveId" clId="{4845E8F3-4C68-4D77-9436-7FC5C2607C01}" dt="2023-03-16T19:14:40.924" v="125" actId="478"/>
          <ac:picMkLst>
            <pc:docMk/>
            <pc:sldMk cId="91956759" sldId="304"/>
            <ac:picMk id="13" creationId="{B6A51273-31C0-BE98-EA7F-AABD2E744925}"/>
          </ac:picMkLst>
        </pc:picChg>
        <pc:picChg chg="del mod">
          <ac:chgData name="Keith Atherton" userId="bb5e6e7bf1b0919e" providerId="LiveId" clId="{4845E8F3-4C68-4D77-9436-7FC5C2607C01}" dt="2023-03-16T19:14:40.924" v="125" actId="478"/>
          <ac:picMkLst>
            <pc:docMk/>
            <pc:sldMk cId="91956759" sldId="304"/>
            <ac:picMk id="14" creationId="{E09FF910-FC12-1AFF-6BB2-7B41BBB4CD90}"/>
          </ac:picMkLst>
        </pc:picChg>
        <pc:picChg chg="del mod">
          <ac:chgData name="Keith Atherton" userId="bb5e6e7bf1b0919e" providerId="LiveId" clId="{4845E8F3-4C68-4D77-9436-7FC5C2607C01}" dt="2023-03-16T19:14:45.157" v="126" actId="478"/>
          <ac:picMkLst>
            <pc:docMk/>
            <pc:sldMk cId="91956759" sldId="304"/>
            <ac:picMk id="17" creationId="{9BFA5551-005A-5462-ABF7-F0B74E292D7D}"/>
          </ac:picMkLst>
        </pc:picChg>
        <pc:picChg chg="del mod">
          <ac:chgData name="Keith Atherton" userId="bb5e6e7bf1b0919e" providerId="LiveId" clId="{4845E8F3-4C68-4D77-9436-7FC5C2607C01}" dt="2023-03-16T19:14:45.157" v="126" actId="478"/>
          <ac:picMkLst>
            <pc:docMk/>
            <pc:sldMk cId="91956759" sldId="304"/>
            <ac:picMk id="19" creationId="{6EAFA38C-1A54-D1B7-AA74-01618A42644C}"/>
          </ac:picMkLst>
        </pc:picChg>
        <pc:picChg chg="del mod">
          <ac:chgData name="Keith Atherton" userId="bb5e6e7bf1b0919e" providerId="LiveId" clId="{4845E8F3-4C68-4D77-9436-7FC5C2607C01}" dt="2023-03-16T19:14:45.157" v="126" actId="478"/>
          <ac:picMkLst>
            <pc:docMk/>
            <pc:sldMk cId="91956759" sldId="304"/>
            <ac:picMk id="20" creationId="{4128A2C1-060A-15AF-DD79-34CFCA9504BF}"/>
          </ac:picMkLst>
        </pc:picChg>
        <pc:picChg chg="del mod">
          <ac:chgData name="Keith Atherton" userId="bb5e6e7bf1b0919e" providerId="LiveId" clId="{4845E8F3-4C68-4D77-9436-7FC5C2607C01}" dt="2023-03-16T19:14:45.157" v="126" actId="478"/>
          <ac:picMkLst>
            <pc:docMk/>
            <pc:sldMk cId="91956759" sldId="304"/>
            <ac:picMk id="21" creationId="{A592C531-AF15-67F1-023C-513BE1DED1E5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22" creationId="{17E77A51-F8B3-F18E-2CDB-9EE0FD6E02BC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23" creationId="{708EDB16-F61B-6B0D-A0F5-742C946589E5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24" creationId="{EF461A93-84DA-AC7C-C4CC-C43A2EE1EDD2}"/>
          </ac:picMkLst>
        </pc:picChg>
        <pc:picChg chg="mod">
          <ac:chgData name="Keith Atherton" userId="bb5e6e7bf1b0919e" providerId="LiveId" clId="{4845E8F3-4C68-4D77-9436-7FC5C2607C01}" dt="2023-03-16T19:15:18.783" v="134" actId="1076"/>
          <ac:picMkLst>
            <pc:docMk/>
            <pc:sldMk cId="91956759" sldId="304"/>
            <ac:picMk id="25" creationId="{E18A5F32-68C3-0D5C-75A7-09B8A466EE73}"/>
          </ac:picMkLst>
        </pc:picChg>
      </pc:sldChg>
      <pc:sldChg chg="modSp mod">
        <pc:chgData name="Keith Atherton" userId="bb5e6e7bf1b0919e" providerId="LiveId" clId="{4845E8F3-4C68-4D77-9436-7FC5C2607C01}" dt="2023-03-16T21:44:34.818" v="473" actId="20577"/>
        <pc:sldMkLst>
          <pc:docMk/>
          <pc:sldMk cId="4206543737" sldId="306"/>
        </pc:sldMkLst>
        <pc:spChg chg="mod">
          <ac:chgData name="Keith Atherton" userId="bb5e6e7bf1b0919e" providerId="LiveId" clId="{4845E8F3-4C68-4D77-9436-7FC5C2607C01}" dt="2023-03-16T21:40:30.161" v="453" actId="6549"/>
          <ac:spMkLst>
            <pc:docMk/>
            <pc:sldMk cId="4206543737" sldId="306"/>
            <ac:spMk id="11" creationId="{AD93F353-4741-4E31-A54E-A50993C77654}"/>
          </ac:spMkLst>
        </pc:spChg>
        <pc:spChg chg="mod">
          <ac:chgData name="Keith Atherton" userId="bb5e6e7bf1b0919e" providerId="LiveId" clId="{4845E8F3-4C68-4D77-9436-7FC5C2607C01}" dt="2023-03-16T21:44:34.818" v="473" actId="20577"/>
          <ac:spMkLst>
            <pc:docMk/>
            <pc:sldMk cId="4206543737" sldId="306"/>
            <ac:spMk id="18" creationId="{ED42596E-DB09-43F7-A053-18CEB2DDE639}"/>
          </ac:spMkLst>
        </pc:spChg>
      </pc:sldChg>
      <pc:sldChg chg="del">
        <pc:chgData name="Keith Atherton" userId="bb5e6e7bf1b0919e" providerId="LiveId" clId="{4845E8F3-4C68-4D77-9436-7FC5C2607C01}" dt="2023-03-16T19:18:24.226" v="212" actId="47"/>
        <pc:sldMkLst>
          <pc:docMk/>
          <pc:sldMk cId="1782648312" sldId="307"/>
        </pc:sldMkLst>
      </pc:sldChg>
      <pc:sldChg chg="modSp mod">
        <pc:chgData name="Keith Atherton" userId="bb5e6e7bf1b0919e" providerId="LiveId" clId="{4845E8F3-4C68-4D77-9436-7FC5C2607C01}" dt="2023-03-16T21:46:20.882" v="521" actId="20577"/>
        <pc:sldMkLst>
          <pc:docMk/>
          <pc:sldMk cId="785937889" sldId="308"/>
        </pc:sldMkLst>
        <pc:spChg chg="mod">
          <ac:chgData name="Keith Atherton" userId="bb5e6e7bf1b0919e" providerId="LiveId" clId="{4845E8F3-4C68-4D77-9436-7FC5C2607C01}" dt="2023-03-16T21:46:20.882" v="521" actId="20577"/>
          <ac:spMkLst>
            <pc:docMk/>
            <pc:sldMk cId="785937889" sldId="308"/>
            <ac:spMk id="18" creationId="{ED42596E-DB09-43F7-A053-18CEB2DDE639}"/>
          </ac:spMkLst>
        </pc:spChg>
      </pc:sldChg>
      <pc:sldChg chg="modSp mod">
        <pc:chgData name="Keith Atherton" userId="bb5e6e7bf1b0919e" providerId="LiveId" clId="{4845E8F3-4C68-4D77-9436-7FC5C2607C01}" dt="2023-03-16T21:47:30.483" v="523" actId="6549"/>
        <pc:sldMkLst>
          <pc:docMk/>
          <pc:sldMk cId="3423255652" sldId="311"/>
        </pc:sldMkLst>
        <pc:spChg chg="mod">
          <ac:chgData name="Keith Atherton" userId="bb5e6e7bf1b0919e" providerId="LiveId" clId="{4845E8F3-4C68-4D77-9436-7FC5C2607C01}" dt="2023-03-16T21:47:30.483" v="523" actId="6549"/>
          <ac:spMkLst>
            <pc:docMk/>
            <pc:sldMk cId="3423255652" sldId="311"/>
            <ac:spMk id="11" creationId="{AD93F353-4741-4E31-A54E-A50993C77654}"/>
          </ac:spMkLst>
        </pc:spChg>
      </pc:sldChg>
      <pc:sldChg chg="modSp mod">
        <pc:chgData name="Keith Atherton" userId="bb5e6e7bf1b0919e" providerId="LiveId" clId="{4845E8F3-4C68-4D77-9436-7FC5C2607C01}" dt="2023-03-16T21:48:24.466" v="524" actId="6549"/>
        <pc:sldMkLst>
          <pc:docMk/>
          <pc:sldMk cId="2834461040" sldId="312"/>
        </pc:sldMkLst>
        <pc:spChg chg="mod">
          <ac:chgData name="Keith Atherton" userId="bb5e6e7bf1b0919e" providerId="LiveId" clId="{4845E8F3-4C68-4D77-9436-7FC5C2607C01}" dt="2023-03-16T21:48:24.466" v="524" actId="6549"/>
          <ac:spMkLst>
            <pc:docMk/>
            <pc:sldMk cId="2834461040" sldId="312"/>
            <ac:spMk id="18" creationId="{ED42596E-DB09-43F7-A053-18CEB2DDE639}"/>
          </ac:spMkLst>
        </pc:spChg>
      </pc:sldChg>
      <pc:sldChg chg="modSp mod">
        <pc:chgData name="Keith Atherton" userId="bb5e6e7bf1b0919e" providerId="LiveId" clId="{4845E8F3-4C68-4D77-9436-7FC5C2607C01}" dt="2023-03-16T21:45:19.984" v="477" actId="6549"/>
        <pc:sldMkLst>
          <pc:docMk/>
          <pc:sldMk cId="2361780560" sldId="314"/>
        </pc:sldMkLst>
        <pc:spChg chg="mod">
          <ac:chgData name="Keith Atherton" userId="bb5e6e7bf1b0919e" providerId="LiveId" clId="{4845E8F3-4C68-4D77-9436-7FC5C2607C01}" dt="2023-03-16T21:45:19.984" v="477" actId="6549"/>
          <ac:spMkLst>
            <pc:docMk/>
            <pc:sldMk cId="2361780560" sldId="314"/>
            <ac:spMk id="11" creationId="{AD93F353-4741-4E31-A54E-A50993C77654}"/>
          </ac:spMkLst>
        </pc:spChg>
      </pc:sldChg>
      <pc:sldChg chg="addSp delSp modSp mod">
        <pc:chgData name="Keith Atherton" userId="bb5e6e7bf1b0919e" providerId="LiveId" clId="{4845E8F3-4C68-4D77-9436-7FC5C2607C01}" dt="2023-03-16T21:49:39.878" v="529" actId="1076"/>
        <pc:sldMkLst>
          <pc:docMk/>
          <pc:sldMk cId="569976080" sldId="317"/>
        </pc:sldMkLst>
        <pc:picChg chg="add mod">
          <ac:chgData name="Keith Atherton" userId="bb5e6e7bf1b0919e" providerId="LiveId" clId="{4845E8F3-4C68-4D77-9436-7FC5C2607C01}" dt="2023-03-16T21:49:39.878" v="529" actId="1076"/>
          <ac:picMkLst>
            <pc:docMk/>
            <pc:sldMk cId="569976080" sldId="317"/>
            <ac:picMk id="5" creationId="{E25E8B81-0E82-EE8B-9E71-EE5284C69FAE}"/>
          </ac:picMkLst>
        </pc:picChg>
        <pc:picChg chg="del">
          <ac:chgData name="Keith Atherton" userId="bb5e6e7bf1b0919e" providerId="LiveId" clId="{4845E8F3-4C68-4D77-9436-7FC5C2607C01}" dt="2023-03-16T21:49:15.569" v="525" actId="478"/>
          <ac:picMkLst>
            <pc:docMk/>
            <pc:sldMk cId="569976080" sldId="317"/>
            <ac:picMk id="8" creationId="{2CB6E2B0-3E68-5F92-FF93-CB6459AC7AC8}"/>
          </ac:picMkLst>
        </pc:picChg>
      </pc:sldChg>
      <pc:sldChg chg="modSp mod">
        <pc:chgData name="Keith Atherton" userId="bb5e6e7bf1b0919e" providerId="LiveId" clId="{4845E8F3-4C68-4D77-9436-7FC5C2607C01}" dt="2023-03-16T21:50:09.221" v="535" actId="115"/>
        <pc:sldMkLst>
          <pc:docMk/>
          <pc:sldMk cId="4234080799" sldId="318"/>
        </pc:sldMkLst>
        <pc:spChg chg="mod">
          <ac:chgData name="Keith Atherton" userId="bb5e6e7bf1b0919e" providerId="LiveId" clId="{4845E8F3-4C68-4D77-9436-7FC5C2607C01}" dt="2023-03-16T21:50:09.221" v="535" actId="115"/>
          <ac:spMkLst>
            <pc:docMk/>
            <pc:sldMk cId="4234080799" sldId="318"/>
            <ac:spMk id="18" creationId="{ED42596E-DB09-43F7-A053-18CEB2DDE639}"/>
          </ac:spMkLst>
        </pc:spChg>
      </pc:sldChg>
      <pc:sldChg chg="addSp delSp modSp mod">
        <pc:chgData name="Keith Atherton" userId="bb5e6e7bf1b0919e" providerId="LiveId" clId="{4845E8F3-4C68-4D77-9436-7FC5C2607C01}" dt="2023-03-16T21:29:04.270" v="403" actId="1076"/>
        <pc:sldMkLst>
          <pc:docMk/>
          <pc:sldMk cId="2502200190" sldId="328"/>
        </pc:sldMkLst>
        <pc:spChg chg="mod">
          <ac:chgData name="Keith Atherton" userId="bb5e6e7bf1b0919e" providerId="LiveId" clId="{4845E8F3-4C68-4D77-9436-7FC5C2607C01}" dt="2023-03-16T21:28:31.397" v="394" actId="6549"/>
          <ac:spMkLst>
            <pc:docMk/>
            <pc:sldMk cId="2502200190" sldId="328"/>
            <ac:spMk id="18" creationId="{ED42596E-DB09-43F7-A053-18CEB2DDE639}"/>
          </ac:spMkLst>
        </pc:spChg>
        <pc:picChg chg="del">
          <ac:chgData name="Keith Atherton" userId="bb5e6e7bf1b0919e" providerId="LiveId" clId="{4845E8F3-4C68-4D77-9436-7FC5C2607C01}" dt="2023-03-16T21:28:32.498" v="395" actId="478"/>
          <ac:picMkLst>
            <pc:docMk/>
            <pc:sldMk cId="2502200190" sldId="328"/>
            <ac:picMk id="5" creationId="{ABCA4755-AAB6-4165-8E2A-FD19065AC157}"/>
          </ac:picMkLst>
        </pc:picChg>
        <pc:picChg chg="add mod">
          <ac:chgData name="Keith Atherton" userId="bb5e6e7bf1b0919e" providerId="LiveId" clId="{4845E8F3-4C68-4D77-9436-7FC5C2607C01}" dt="2023-03-16T21:29:04.270" v="403" actId="1076"/>
          <ac:picMkLst>
            <pc:docMk/>
            <pc:sldMk cId="2502200190" sldId="328"/>
            <ac:picMk id="6" creationId="{49C8F0F7-3867-A997-820A-0A4C65CAA5D7}"/>
          </ac:picMkLst>
        </pc:picChg>
      </pc:sldChg>
      <pc:sldChg chg="addSp delSp modSp mod">
        <pc:chgData name="Keith Atherton" userId="bb5e6e7bf1b0919e" providerId="LiveId" clId="{4845E8F3-4C68-4D77-9436-7FC5C2607C01}" dt="2023-03-16T21:27:04.441" v="387" actId="692"/>
        <pc:sldMkLst>
          <pc:docMk/>
          <pc:sldMk cId="772278281" sldId="330"/>
        </pc:sldMkLst>
        <pc:picChg chg="add mod">
          <ac:chgData name="Keith Atherton" userId="bb5e6e7bf1b0919e" providerId="LiveId" clId="{4845E8F3-4C68-4D77-9436-7FC5C2607C01}" dt="2023-03-16T21:26:32.736" v="381" actId="14100"/>
          <ac:picMkLst>
            <pc:docMk/>
            <pc:sldMk cId="772278281" sldId="330"/>
            <ac:picMk id="5" creationId="{DA1DA067-8E6F-05D7-5B59-444D15A76225}"/>
          </ac:picMkLst>
        </pc:picChg>
        <pc:picChg chg="add mod">
          <ac:chgData name="Keith Atherton" userId="bb5e6e7bf1b0919e" providerId="LiveId" clId="{4845E8F3-4C68-4D77-9436-7FC5C2607C01}" dt="2023-03-16T21:27:04.441" v="387" actId="692"/>
          <ac:picMkLst>
            <pc:docMk/>
            <pc:sldMk cId="772278281" sldId="330"/>
            <ac:picMk id="7" creationId="{085169CE-202D-3C8A-AA99-EE7666E05805}"/>
          </ac:picMkLst>
        </pc:picChg>
        <pc:picChg chg="del mod">
          <ac:chgData name="Keith Atherton" userId="bb5e6e7bf1b0919e" providerId="LiveId" clId="{4845E8F3-4C68-4D77-9436-7FC5C2607C01}" dt="2023-03-16T21:26:15.507" v="374" actId="478"/>
          <ac:picMkLst>
            <pc:docMk/>
            <pc:sldMk cId="772278281" sldId="330"/>
            <ac:picMk id="8" creationId="{4D7EC855-23D6-47EE-9EA9-38EDBE4C1CB4}"/>
          </ac:picMkLst>
        </pc:picChg>
        <pc:picChg chg="del">
          <ac:chgData name="Keith Atherton" userId="bb5e6e7bf1b0919e" providerId="LiveId" clId="{4845E8F3-4C68-4D77-9436-7FC5C2607C01}" dt="2023-03-16T21:26:16.131" v="375" actId="478"/>
          <ac:picMkLst>
            <pc:docMk/>
            <pc:sldMk cId="772278281" sldId="330"/>
            <ac:picMk id="9" creationId="{B62B6FBC-4F4E-52DB-075E-61F6BF162384}"/>
          </ac:picMkLst>
        </pc:picChg>
      </pc:sldChg>
      <pc:sldChg chg="addSp modSp del">
        <pc:chgData name="Keith Atherton" userId="bb5e6e7bf1b0919e" providerId="LiveId" clId="{4845E8F3-4C68-4D77-9436-7FC5C2607C01}" dt="2023-03-16T19:11:37.685" v="104" actId="47"/>
        <pc:sldMkLst>
          <pc:docMk/>
          <pc:sldMk cId="1599418729" sldId="336"/>
        </pc:sldMkLst>
        <pc:picChg chg="add mod">
          <ac:chgData name="Keith Atherton" userId="bb5e6e7bf1b0919e" providerId="LiveId" clId="{4845E8F3-4C68-4D77-9436-7FC5C2607C01}" dt="2023-03-16T19:08:26.689" v="16"/>
          <ac:picMkLst>
            <pc:docMk/>
            <pc:sldMk cId="1599418729" sldId="336"/>
            <ac:picMk id="2" creationId="{842AF7B1-91F1-9BD6-0231-5DD08BC89ACC}"/>
          </ac:picMkLst>
        </pc:picChg>
      </pc:sldChg>
      <pc:sldChg chg="modSp mod">
        <pc:chgData name="Keith Atherton" userId="bb5e6e7bf1b0919e" providerId="LiveId" clId="{4845E8F3-4C68-4D77-9436-7FC5C2607C01}" dt="2023-03-16T21:42:48.641" v="455"/>
        <pc:sldMkLst>
          <pc:docMk/>
          <pc:sldMk cId="908509029" sldId="338"/>
        </pc:sldMkLst>
        <pc:spChg chg="mod">
          <ac:chgData name="Keith Atherton" userId="bb5e6e7bf1b0919e" providerId="LiveId" clId="{4845E8F3-4C68-4D77-9436-7FC5C2607C01}" dt="2023-03-16T21:42:48.641" v="455"/>
          <ac:spMkLst>
            <pc:docMk/>
            <pc:sldMk cId="908509029" sldId="338"/>
            <ac:spMk id="11" creationId="{AD93F353-4741-4E31-A54E-A50993C77654}"/>
          </ac:spMkLst>
        </pc:spChg>
      </pc:sldChg>
      <pc:sldChg chg="modSp mod">
        <pc:chgData name="Keith Atherton" userId="bb5e6e7bf1b0919e" providerId="LiveId" clId="{4845E8F3-4C68-4D77-9436-7FC5C2607C01}" dt="2023-03-16T21:40:09.037" v="450" actId="20577"/>
        <pc:sldMkLst>
          <pc:docMk/>
          <pc:sldMk cId="583565268" sldId="341"/>
        </pc:sldMkLst>
        <pc:spChg chg="mod">
          <ac:chgData name="Keith Atherton" userId="bb5e6e7bf1b0919e" providerId="LiveId" clId="{4845E8F3-4C68-4D77-9436-7FC5C2607C01}" dt="2023-03-16T21:40:09.037" v="450" actId="20577"/>
          <ac:spMkLst>
            <pc:docMk/>
            <pc:sldMk cId="583565268" sldId="341"/>
            <ac:spMk id="18" creationId="{ED42596E-DB09-43F7-A053-18CEB2DDE639}"/>
          </ac:spMkLst>
        </pc:spChg>
      </pc:sldChg>
      <pc:sldChg chg="modSp mod">
        <pc:chgData name="Keith Atherton" userId="bb5e6e7bf1b0919e" providerId="LiveId" clId="{4845E8F3-4C68-4D77-9436-7FC5C2607C01}" dt="2023-03-16T21:38:49.130" v="440" actId="20577"/>
        <pc:sldMkLst>
          <pc:docMk/>
          <pc:sldMk cId="633842715" sldId="343"/>
        </pc:sldMkLst>
        <pc:spChg chg="mod">
          <ac:chgData name="Keith Atherton" userId="bb5e6e7bf1b0919e" providerId="LiveId" clId="{4845E8F3-4C68-4D77-9436-7FC5C2607C01}" dt="2023-03-16T21:38:49.130" v="440" actId="20577"/>
          <ac:spMkLst>
            <pc:docMk/>
            <pc:sldMk cId="633842715" sldId="343"/>
            <ac:spMk id="18" creationId="{ED42596E-DB09-43F7-A053-18CEB2DDE639}"/>
          </ac:spMkLst>
        </pc:spChg>
      </pc:sldChg>
      <pc:sldChg chg="addSp delSp modSp mod">
        <pc:chgData name="Keith Atherton" userId="bb5e6e7bf1b0919e" providerId="LiveId" clId="{4845E8F3-4C68-4D77-9436-7FC5C2607C01}" dt="2023-03-16T21:24:56.892" v="372" actId="6549"/>
        <pc:sldMkLst>
          <pc:docMk/>
          <pc:sldMk cId="3310884216" sldId="354"/>
        </pc:sldMkLst>
        <pc:spChg chg="mod">
          <ac:chgData name="Keith Atherton" userId="bb5e6e7bf1b0919e" providerId="LiveId" clId="{4845E8F3-4C68-4D77-9436-7FC5C2607C01}" dt="2023-03-16T21:24:56.892" v="372" actId="6549"/>
          <ac:spMkLst>
            <pc:docMk/>
            <pc:sldMk cId="3310884216" sldId="354"/>
            <ac:spMk id="18" creationId="{ED42596E-DB09-43F7-A053-18CEB2DDE639}"/>
          </ac:spMkLst>
        </pc:spChg>
        <pc:picChg chg="add del mod">
          <ac:chgData name="Keith Atherton" userId="bb5e6e7bf1b0919e" providerId="LiveId" clId="{4845E8F3-4C68-4D77-9436-7FC5C2607C01}" dt="2023-03-16T21:23:20.683" v="363" actId="478"/>
          <ac:picMkLst>
            <pc:docMk/>
            <pc:sldMk cId="3310884216" sldId="354"/>
            <ac:picMk id="5" creationId="{26FFAF5C-48BC-6F7A-EE09-C15C0F781CB3}"/>
          </ac:picMkLst>
        </pc:picChg>
        <pc:picChg chg="add mod">
          <ac:chgData name="Keith Atherton" userId="bb5e6e7bf1b0919e" providerId="LiveId" clId="{4845E8F3-4C68-4D77-9436-7FC5C2607C01}" dt="2023-03-16T21:24:02.051" v="371" actId="1076"/>
          <ac:picMkLst>
            <pc:docMk/>
            <pc:sldMk cId="3310884216" sldId="354"/>
            <ac:picMk id="7" creationId="{EE980EEC-CDA5-D1D6-04F7-A33633798CFD}"/>
          </ac:picMkLst>
        </pc:picChg>
        <pc:picChg chg="del">
          <ac:chgData name="Keith Atherton" userId="bb5e6e7bf1b0919e" providerId="LiveId" clId="{4845E8F3-4C68-4D77-9436-7FC5C2607C01}" dt="2023-03-16T21:23:08.708" v="357" actId="478"/>
          <ac:picMkLst>
            <pc:docMk/>
            <pc:sldMk cId="3310884216" sldId="354"/>
            <ac:picMk id="9" creationId="{3D1D03A0-9FC8-4644-AC5D-7F04928369B0}"/>
          </ac:picMkLst>
        </pc:picChg>
      </pc:sldChg>
      <pc:sldChg chg="addSp delSp modSp mod">
        <pc:chgData name="Keith Atherton" userId="bb5e6e7bf1b0919e" providerId="LiveId" clId="{4845E8F3-4C68-4D77-9436-7FC5C2607C01}" dt="2023-03-16T21:34:03.540" v="415" actId="1076"/>
        <pc:sldMkLst>
          <pc:docMk/>
          <pc:sldMk cId="3908946986" sldId="362"/>
        </pc:sldMkLst>
        <pc:spChg chg="mod">
          <ac:chgData name="Keith Atherton" userId="bb5e6e7bf1b0919e" providerId="LiveId" clId="{4845E8F3-4C68-4D77-9436-7FC5C2607C01}" dt="2023-03-16T21:33:37.875" v="410" actId="6549"/>
          <ac:spMkLst>
            <pc:docMk/>
            <pc:sldMk cId="3908946986" sldId="362"/>
            <ac:spMk id="11" creationId="{AD93F353-4741-4E31-A54E-A50993C77654}"/>
          </ac:spMkLst>
        </pc:spChg>
        <pc:picChg chg="add mod">
          <ac:chgData name="Keith Atherton" userId="bb5e6e7bf1b0919e" providerId="LiveId" clId="{4845E8F3-4C68-4D77-9436-7FC5C2607C01}" dt="2023-03-16T21:34:03.540" v="415" actId="1076"/>
          <ac:picMkLst>
            <pc:docMk/>
            <pc:sldMk cId="3908946986" sldId="362"/>
            <ac:picMk id="5" creationId="{0250F8BA-3C35-FD09-E1D7-19FDE3A54969}"/>
          </ac:picMkLst>
        </pc:picChg>
        <pc:picChg chg="del">
          <ac:chgData name="Keith Atherton" userId="bb5e6e7bf1b0919e" providerId="LiveId" clId="{4845E8F3-4C68-4D77-9436-7FC5C2607C01}" dt="2023-03-16T21:33:45.227" v="411" actId="478"/>
          <ac:picMkLst>
            <pc:docMk/>
            <pc:sldMk cId="3908946986" sldId="362"/>
            <ac:picMk id="7" creationId="{556F79D1-6E16-4E53-9353-25EC39689E53}"/>
          </ac:picMkLst>
        </pc:picChg>
      </pc:sldChg>
      <pc:sldChg chg="del">
        <pc:chgData name="Keith Atherton" userId="bb5e6e7bf1b0919e" providerId="LiveId" clId="{4845E8F3-4C68-4D77-9436-7FC5C2607C01}" dt="2023-03-16T19:13:19.727" v="116" actId="47"/>
        <pc:sldMkLst>
          <pc:docMk/>
          <pc:sldMk cId="1898853127" sldId="364"/>
        </pc:sldMkLst>
      </pc:sldChg>
      <pc:sldChg chg="del">
        <pc:chgData name="Keith Atherton" userId="bb5e6e7bf1b0919e" providerId="LiveId" clId="{4845E8F3-4C68-4D77-9436-7FC5C2607C01}" dt="2023-03-16T21:42:31.649" v="454" actId="47"/>
        <pc:sldMkLst>
          <pc:docMk/>
          <pc:sldMk cId="3610127138" sldId="365"/>
        </pc:sldMkLst>
      </pc:sldChg>
      <pc:sldChg chg="modSp mod">
        <pc:chgData name="Keith Atherton" userId="bb5e6e7bf1b0919e" providerId="LiveId" clId="{4845E8F3-4C68-4D77-9436-7FC5C2607C01}" dt="2023-03-16T21:44:39.248" v="474" actId="20577"/>
        <pc:sldMkLst>
          <pc:docMk/>
          <pc:sldMk cId="1722443514" sldId="366"/>
        </pc:sldMkLst>
        <pc:spChg chg="mod">
          <ac:chgData name="Keith Atherton" userId="bb5e6e7bf1b0919e" providerId="LiveId" clId="{4845E8F3-4C68-4D77-9436-7FC5C2607C01}" dt="2023-03-16T21:43:46.048" v="458" actId="6549"/>
          <ac:spMkLst>
            <pc:docMk/>
            <pc:sldMk cId="1722443514" sldId="366"/>
            <ac:spMk id="11" creationId="{AD93F353-4741-4E31-A54E-A50993C77654}"/>
          </ac:spMkLst>
        </pc:spChg>
        <pc:spChg chg="mod">
          <ac:chgData name="Keith Atherton" userId="bb5e6e7bf1b0919e" providerId="LiveId" clId="{4845E8F3-4C68-4D77-9436-7FC5C2607C01}" dt="2023-03-16T21:44:39.248" v="474" actId="20577"/>
          <ac:spMkLst>
            <pc:docMk/>
            <pc:sldMk cId="1722443514" sldId="366"/>
            <ac:spMk id="18" creationId="{ED42596E-DB09-43F7-A053-18CEB2DDE639}"/>
          </ac:spMkLst>
        </pc:spChg>
      </pc:sldChg>
      <pc:sldChg chg="addSp delSp modSp new mod ord modClrScheme chgLayout">
        <pc:chgData name="Keith Atherton" userId="bb5e6e7bf1b0919e" providerId="LiveId" clId="{4845E8F3-4C68-4D77-9436-7FC5C2607C01}" dt="2023-03-16T19:08:18.232" v="15"/>
        <pc:sldMkLst>
          <pc:docMk/>
          <pc:sldMk cId="414986934" sldId="372"/>
        </pc:sldMkLst>
        <pc:spChg chg="del mod ord">
          <ac:chgData name="Keith Atherton" userId="bb5e6e7bf1b0919e" providerId="LiveId" clId="{4845E8F3-4C68-4D77-9436-7FC5C2607C01}" dt="2023-03-16T19:08:03.485" v="9" actId="700"/>
          <ac:spMkLst>
            <pc:docMk/>
            <pc:sldMk cId="414986934" sldId="372"/>
            <ac:spMk id="2" creationId="{F2BD8503-E8BF-0C8B-0B55-1C1F37F7BCAD}"/>
          </ac:spMkLst>
        </pc:spChg>
        <pc:spChg chg="del">
          <ac:chgData name="Keith Atherton" userId="bb5e6e7bf1b0919e" providerId="LiveId" clId="{4845E8F3-4C68-4D77-9436-7FC5C2607C01}" dt="2023-03-16T19:08:03.485" v="9" actId="700"/>
          <ac:spMkLst>
            <pc:docMk/>
            <pc:sldMk cId="414986934" sldId="372"/>
            <ac:spMk id="3" creationId="{82350AA8-AB0E-0829-DE78-1EE91BCD464C}"/>
          </ac:spMkLst>
        </pc:spChg>
        <pc:spChg chg="del">
          <ac:chgData name="Keith Atherton" userId="bb5e6e7bf1b0919e" providerId="LiveId" clId="{4845E8F3-4C68-4D77-9436-7FC5C2607C01}" dt="2023-03-16T19:08:03.485" v="9" actId="700"/>
          <ac:spMkLst>
            <pc:docMk/>
            <pc:sldMk cId="414986934" sldId="372"/>
            <ac:spMk id="4" creationId="{4D3D392E-82D3-84AF-9E7F-33DFB1C08807}"/>
          </ac:spMkLst>
        </pc:spChg>
        <pc:spChg chg="add del mod ord">
          <ac:chgData name="Keith Atherton" userId="bb5e6e7bf1b0919e" providerId="LiveId" clId="{4845E8F3-4C68-4D77-9436-7FC5C2607C01}" dt="2023-03-16T19:08:11.256" v="10" actId="700"/>
          <ac:spMkLst>
            <pc:docMk/>
            <pc:sldMk cId="414986934" sldId="372"/>
            <ac:spMk id="5" creationId="{0C046E6D-32BD-BC61-4C6B-B3110C2C6DF8}"/>
          </ac:spMkLst>
        </pc:spChg>
        <pc:spChg chg="add del mod ord">
          <ac:chgData name="Keith Atherton" userId="bb5e6e7bf1b0919e" providerId="LiveId" clId="{4845E8F3-4C68-4D77-9436-7FC5C2607C01}" dt="2023-03-16T19:08:15.612" v="12" actId="478"/>
          <ac:spMkLst>
            <pc:docMk/>
            <pc:sldMk cId="414986934" sldId="372"/>
            <ac:spMk id="6" creationId="{202DCEF6-7722-9567-467A-BADEA979DB34}"/>
          </ac:spMkLst>
        </pc:spChg>
        <pc:spChg chg="add del mod ord">
          <ac:chgData name="Keith Atherton" userId="bb5e6e7bf1b0919e" providerId="LiveId" clId="{4845E8F3-4C68-4D77-9436-7FC5C2607C01}" dt="2023-03-16T19:08:17.189" v="13" actId="478"/>
          <ac:spMkLst>
            <pc:docMk/>
            <pc:sldMk cId="414986934" sldId="372"/>
            <ac:spMk id="7" creationId="{68C6E72F-1C2E-5142-7974-9F9E4BEC4857}"/>
          </ac:spMkLst>
        </pc:spChg>
        <pc:spChg chg="add del mod ord">
          <ac:chgData name="Keith Atherton" userId="bb5e6e7bf1b0919e" providerId="LiveId" clId="{4845E8F3-4C68-4D77-9436-7FC5C2607C01}" dt="2023-03-16T19:08:13.375" v="11" actId="478"/>
          <ac:spMkLst>
            <pc:docMk/>
            <pc:sldMk cId="414986934" sldId="372"/>
            <ac:spMk id="8" creationId="{A2502136-BAAF-9BBA-730B-3506DF179EAC}"/>
          </ac:spMkLst>
        </pc:spChg>
      </pc:sldChg>
      <pc:sldChg chg="modSp add mod ord">
        <pc:chgData name="Keith Atherton" userId="bb5e6e7bf1b0919e" providerId="LiveId" clId="{4845E8F3-4C68-4D77-9436-7FC5C2607C01}" dt="2023-03-16T19:11:41.076" v="115" actId="20577"/>
        <pc:sldMkLst>
          <pc:docMk/>
          <pc:sldMk cId="1798228878" sldId="373"/>
        </pc:sldMkLst>
        <pc:spChg chg="mod">
          <ac:chgData name="Keith Atherton" userId="bb5e6e7bf1b0919e" providerId="LiveId" clId="{4845E8F3-4C68-4D77-9436-7FC5C2607C01}" dt="2023-03-16T19:11:41.076" v="115" actId="20577"/>
          <ac:spMkLst>
            <pc:docMk/>
            <pc:sldMk cId="1798228878" sldId="373"/>
            <ac:spMk id="3" creationId="{3D71C9CD-CAE8-4AC8-936D-333769D479E5}"/>
          </ac:spMkLst>
        </pc:spChg>
      </pc:sldChg>
      <pc:sldChg chg="add del ord">
        <pc:chgData name="Keith Atherton" userId="bb5e6e7bf1b0919e" providerId="LiveId" clId="{4845E8F3-4C68-4D77-9436-7FC5C2607C01}" dt="2023-03-16T21:31:19.764" v="407" actId="47"/>
        <pc:sldMkLst>
          <pc:docMk/>
          <pc:sldMk cId="719491856" sldId="374"/>
        </pc:sldMkLst>
      </pc:sldChg>
      <pc:sldChg chg="addSp delSp modSp add mod ord">
        <pc:chgData name="Keith Atherton" userId="bb5e6e7bf1b0919e" providerId="LiveId" clId="{4845E8F3-4C68-4D77-9436-7FC5C2607C01}" dt="2023-03-16T19:22:56.971" v="269" actId="20577"/>
        <pc:sldMkLst>
          <pc:docMk/>
          <pc:sldMk cId="1772370091" sldId="375"/>
        </pc:sldMkLst>
        <pc:spChg chg="mod">
          <ac:chgData name="Keith Atherton" userId="bb5e6e7bf1b0919e" providerId="LiveId" clId="{4845E8F3-4C68-4D77-9436-7FC5C2607C01}" dt="2023-03-16T19:20:25.482" v="238" actId="6549"/>
          <ac:spMkLst>
            <pc:docMk/>
            <pc:sldMk cId="1772370091" sldId="375"/>
            <ac:spMk id="11" creationId="{AD93F353-4741-4E31-A54E-A50993C77654}"/>
          </ac:spMkLst>
        </pc:spChg>
        <pc:spChg chg="mod">
          <ac:chgData name="Keith Atherton" userId="bb5e6e7bf1b0919e" providerId="LiveId" clId="{4845E8F3-4C68-4D77-9436-7FC5C2607C01}" dt="2023-03-16T19:19:52.878" v="231" actId="20577"/>
          <ac:spMkLst>
            <pc:docMk/>
            <pc:sldMk cId="1772370091" sldId="375"/>
            <ac:spMk id="16" creationId="{2C00B059-8249-401E-BECD-DC838B36F9FB}"/>
          </ac:spMkLst>
        </pc:spChg>
        <pc:spChg chg="mod">
          <ac:chgData name="Keith Atherton" userId="bb5e6e7bf1b0919e" providerId="LiveId" clId="{4845E8F3-4C68-4D77-9436-7FC5C2607C01}" dt="2023-03-16T19:22:56.971" v="269" actId="20577"/>
          <ac:spMkLst>
            <pc:docMk/>
            <pc:sldMk cId="1772370091" sldId="375"/>
            <ac:spMk id="18" creationId="{ED42596E-DB09-43F7-A053-18CEB2DDE639}"/>
          </ac:spMkLst>
        </pc:spChg>
        <pc:picChg chg="del">
          <ac:chgData name="Keith Atherton" userId="bb5e6e7bf1b0919e" providerId="LiveId" clId="{4845E8F3-4C68-4D77-9436-7FC5C2607C01}" dt="2023-03-16T19:20:54.531" v="239" actId="478"/>
          <ac:picMkLst>
            <pc:docMk/>
            <pc:sldMk cId="1772370091" sldId="375"/>
            <ac:picMk id="5" creationId="{02DE0C2C-A106-4679-950D-43F16FA6007A}"/>
          </ac:picMkLst>
        </pc:picChg>
        <pc:picChg chg="add mod">
          <ac:chgData name="Keith Atherton" userId="bb5e6e7bf1b0919e" providerId="LiveId" clId="{4845E8F3-4C68-4D77-9436-7FC5C2607C01}" dt="2023-03-16T19:21:18.584" v="246" actId="1076"/>
          <ac:picMkLst>
            <pc:docMk/>
            <pc:sldMk cId="1772370091" sldId="375"/>
            <ac:picMk id="6" creationId="{7DF55F53-02AD-83B0-F289-F668680FB494}"/>
          </ac:picMkLst>
        </pc:picChg>
      </pc:sldChg>
      <pc:sldChg chg="addSp delSp modSp add mod">
        <pc:chgData name="Keith Atherton" userId="bb5e6e7bf1b0919e" providerId="LiveId" clId="{4845E8F3-4C68-4D77-9436-7FC5C2607C01}" dt="2023-03-16T19:31:55.580" v="356" actId="27636"/>
        <pc:sldMkLst>
          <pc:docMk/>
          <pc:sldMk cId="2299140410" sldId="376"/>
        </pc:sldMkLst>
        <pc:spChg chg="add del">
          <ac:chgData name="Keith Atherton" userId="bb5e6e7bf1b0919e" providerId="LiveId" clId="{4845E8F3-4C68-4D77-9436-7FC5C2607C01}" dt="2023-03-16T19:25:05.379" v="298" actId="478"/>
          <ac:spMkLst>
            <pc:docMk/>
            <pc:sldMk cId="2299140410" sldId="376"/>
            <ac:spMk id="4" creationId="{32357958-C6A9-3AFC-8D18-109F13D29BD3}"/>
          </ac:spMkLst>
        </pc:spChg>
        <pc:spChg chg="add del">
          <ac:chgData name="Keith Atherton" userId="bb5e6e7bf1b0919e" providerId="LiveId" clId="{4845E8F3-4C68-4D77-9436-7FC5C2607C01}" dt="2023-03-16T19:25:13.007" v="300" actId="478"/>
          <ac:spMkLst>
            <pc:docMk/>
            <pc:sldMk cId="2299140410" sldId="376"/>
            <ac:spMk id="6" creationId="{E990B1AA-9B7F-868F-44E5-0B78CA591834}"/>
          </ac:spMkLst>
        </pc:spChg>
        <pc:spChg chg="add del">
          <ac:chgData name="Keith Atherton" userId="bb5e6e7bf1b0919e" providerId="LiveId" clId="{4845E8F3-4C68-4D77-9436-7FC5C2607C01}" dt="2023-03-16T19:26:51.759" v="313" actId="478"/>
          <ac:spMkLst>
            <pc:docMk/>
            <pc:sldMk cId="2299140410" sldId="376"/>
            <ac:spMk id="9" creationId="{59D67AFB-762E-7711-7D22-57798BDEF63F}"/>
          </ac:spMkLst>
        </pc:spChg>
        <pc:spChg chg="mod">
          <ac:chgData name="Keith Atherton" userId="bb5e6e7bf1b0919e" providerId="LiveId" clId="{4845E8F3-4C68-4D77-9436-7FC5C2607C01}" dt="2023-03-16T19:24:48.751" v="296" actId="6549"/>
          <ac:spMkLst>
            <pc:docMk/>
            <pc:sldMk cId="2299140410" sldId="376"/>
            <ac:spMk id="11" creationId="{AD93F353-4741-4E31-A54E-A50993C77654}"/>
          </ac:spMkLst>
        </pc:spChg>
        <pc:spChg chg="mod">
          <ac:chgData name="Keith Atherton" userId="bb5e6e7bf1b0919e" providerId="LiveId" clId="{4845E8F3-4C68-4D77-9436-7FC5C2607C01}" dt="2023-03-16T19:24:29.958" v="293" actId="20577"/>
          <ac:spMkLst>
            <pc:docMk/>
            <pc:sldMk cId="2299140410" sldId="376"/>
            <ac:spMk id="16" creationId="{2C00B059-8249-401E-BECD-DC838B36F9FB}"/>
          </ac:spMkLst>
        </pc:spChg>
        <pc:spChg chg="mod">
          <ac:chgData name="Keith Atherton" userId="bb5e6e7bf1b0919e" providerId="LiveId" clId="{4845E8F3-4C68-4D77-9436-7FC5C2607C01}" dt="2023-03-16T19:31:55.580" v="356" actId="27636"/>
          <ac:spMkLst>
            <pc:docMk/>
            <pc:sldMk cId="2299140410" sldId="376"/>
            <ac:spMk id="18" creationId="{ED42596E-DB09-43F7-A053-18CEB2DDE639}"/>
          </ac:spMkLst>
        </pc:spChg>
        <pc:graphicFrameChg chg="add del mod">
          <ac:chgData name="Keith Atherton" userId="bb5e6e7bf1b0919e" providerId="LiveId" clId="{4845E8F3-4C68-4D77-9436-7FC5C2607C01}" dt="2023-03-16T19:31:02.499" v="323"/>
          <ac:graphicFrameMkLst>
            <pc:docMk/>
            <pc:sldMk cId="2299140410" sldId="376"/>
            <ac:graphicFrameMk id="13" creationId="{A2795BCA-B407-C1EA-51A8-65E6D8F889E8}"/>
          </ac:graphicFrameMkLst>
        </pc:graphicFrameChg>
        <pc:picChg chg="del">
          <ac:chgData name="Keith Atherton" userId="bb5e6e7bf1b0919e" providerId="LiveId" clId="{4845E8F3-4C68-4D77-9436-7FC5C2607C01}" dt="2023-03-16T19:23:51.076" v="274" actId="478"/>
          <ac:picMkLst>
            <pc:docMk/>
            <pc:sldMk cId="2299140410" sldId="376"/>
            <ac:picMk id="5" creationId="{02DE0C2C-A106-4679-950D-43F16FA6007A}"/>
          </ac:picMkLst>
        </pc:picChg>
        <pc:picChg chg="add del mod">
          <ac:chgData name="Keith Atherton" userId="bb5e6e7bf1b0919e" providerId="LiveId" clId="{4845E8F3-4C68-4D77-9436-7FC5C2607C01}" dt="2023-03-16T19:26:49.427" v="311" actId="478"/>
          <ac:picMkLst>
            <pc:docMk/>
            <pc:sldMk cId="2299140410" sldId="376"/>
            <ac:picMk id="8" creationId="{B0F605F6-23F5-AEF6-FC58-D7310D35FC2F}"/>
          </ac:picMkLst>
        </pc:picChg>
        <pc:picChg chg="add mod">
          <ac:chgData name="Keith Atherton" userId="bb5e6e7bf1b0919e" providerId="LiveId" clId="{4845E8F3-4C68-4D77-9436-7FC5C2607C01}" dt="2023-03-16T19:27:33.569" v="320" actId="1076"/>
          <ac:picMkLst>
            <pc:docMk/>
            <pc:sldMk cId="2299140410" sldId="376"/>
            <ac:picMk id="12" creationId="{093DE845-C878-54A9-50D8-2CCC7DF6A509}"/>
          </ac:picMkLst>
        </pc:picChg>
      </pc:sldChg>
      <pc:sldChg chg="add ord">
        <pc:chgData name="Keith Atherton" userId="bb5e6e7bf1b0919e" providerId="LiveId" clId="{4845E8F3-4C68-4D77-9436-7FC5C2607C01}" dt="2023-03-16T21:31:18.808" v="406"/>
        <pc:sldMkLst>
          <pc:docMk/>
          <pc:sldMk cId="597306740" sldId="377"/>
        </pc:sldMkLst>
      </pc:sldChg>
    </pc:docChg>
  </pc:docChgLst>
  <pc:docChgLst>
    <pc:chgData name="Keith Atherton" userId="ceb35a46-ae62-4f8b-a403-f67806d9bb8f" providerId="ADAL" clId="{A7780323-2DFE-4ED3-BE17-8A0BCCF8C058}"/>
    <pc:docChg chg="undo custSel addSld delSld modSld sldOrd">
      <pc:chgData name="Keith Atherton" userId="ceb35a46-ae62-4f8b-a403-f67806d9bb8f" providerId="ADAL" clId="{A7780323-2DFE-4ED3-BE17-8A0BCCF8C058}" dt="2023-03-23T17:26:56.073" v="2032" actId="20577"/>
      <pc:docMkLst>
        <pc:docMk/>
      </pc:docMkLst>
      <pc:sldChg chg="addSp modSp mod">
        <pc:chgData name="Keith Atherton" userId="ceb35a46-ae62-4f8b-a403-f67806d9bb8f" providerId="ADAL" clId="{A7780323-2DFE-4ED3-BE17-8A0BCCF8C058}" dt="2023-03-23T15:25:06.987" v="843"/>
        <pc:sldMkLst>
          <pc:docMk/>
          <pc:sldMk cId="2900026269" sldId="300"/>
        </pc:sldMkLst>
        <pc:spChg chg="mod">
          <ac:chgData name="Keith Atherton" userId="ceb35a46-ae62-4f8b-a403-f67806d9bb8f" providerId="ADAL" clId="{A7780323-2DFE-4ED3-BE17-8A0BCCF8C058}" dt="2023-03-23T14:39:35.379" v="785" actId="20577"/>
          <ac:spMkLst>
            <pc:docMk/>
            <pc:sldMk cId="2900026269" sldId="300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5:25:06.987" v="843"/>
          <ac:picMkLst>
            <pc:docMk/>
            <pc:sldMk cId="2900026269" sldId="300"/>
            <ac:picMk id="4" creationId="{A2260E01-1D9C-D054-EF6E-74002902FFB7}"/>
          </ac:picMkLst>
        </pc:picChg>
      </pc:sldChg>
      <pc:sldChg chg="addSp modSp mod">
        <pc:chgData name="Keith Atherton" userId="ceb35a46-ae62-4f8b-a403-f67806d9bb8f" providerId="ADAL" clId="{A7780323-2DFE-4ED3-BE17-8A0BCCF8C058}" dt="2023-03-23T14:32:41.262" v="582" actId="1076"/>
        <pc:sldMkLst>
          <pc:docMk/>
          <pc:sldMk cId="32057412" sldId="322"/>
        </pc:sldMkLst>
        <pc:picChg chg="add mod">
          <ac:chgData name="Keith Atherton" userId="ceb35a46-ae62-4f8b-a403-f67806d9bb8f" providerId="ADAL" clId="{A7780323-2DFE-4ED3-BE17-8A0BCCF8C058}" dt="2023-03-23T14:32:41.262" v="582" actId="1076"/>
          <ac:picMkLst>
            <pc:docMk/>
            <pc:sldMk cId="32057412" sldId="322"/>
            <ac:picMk id="4" creationId="{4D67855B-67FC-8FC0-C947-700736978615}"/>
          </ac:picMkLst>
        </pc:picChg>
        <pc:picChg chg="add mod">
          <ac:chgData name="Keith Atherton" userId="ceb35a46-ae62-4f8b-a403-f67806d9bb8f" providerId="ADAL" clId="{A7780323-2DFE-4ED3-BE17-8A0BCCF8C058}" dt="2023-03-23T14:29:35.230" v="394" actId="1076"/>
          <ac:picMkLst>
            <pc:docMk/>
            <pc:sldMk cId="32057412" sldId="322"/>
            <ac:picMk id="5122" creationId="{9ED7C715-7F6F-BBD3-3134-C7751F4FDFD4}"/>
          </ac:picMkLst>
        </pc:picChg>
      </pc:sldChg>
      <pc:sldChg chg="del">
        <pc:chgData name="Keith Atherton" userId="ceb35a46-ae62-4f8b-a403-f67806d9bb8f" providerId="ADAL" clId="{A7780323-2DFE-4ED3-BE17-8A0BCCF8C058}" dt="2023-03-23T16:41:39.042" v="1320" actId="47"/>
        <pc:sldMkLst>
          <pc:docMk/>
          <pc:sldMk cId="1694098755" sldId="379"/>
        </pc:sldMkLst>
      </pc:sldChg>
      <pc:sldChg chg="addSp modSp mod">
        <pc:chgData name="Keith Atherton" userId="ceb35a46-ae62-4f8b-a403-f67806d9bb8f" providerId="ADAL" clId="{A7780323-2DFE-4ED3-BE17-8A0BCCF8C058}" dt="2023-03-23T10:52:48.492" v="10" actId="1076"/>
        <pc:sldMkLst>
          <pc:docMk/>
          <pc:sldMk cId="453131212" sldId="380"/>
        </pc:sldMkLst>
        <pc:picChg chg="add mod">
          <ac:chgData name="Keith Atherton" userId="ceb35a46-ae62-4f8b-a403-f67806d9bb8f" providerId="ADAL" clId="{A7780323-2DFE-4ED3-BE17-8A0BCCF8C058}" dt="2023-03-23T10:52:48.492" v="10" actId="1076"/>
          <ac:picMkLst>
            <pc:docMk/>
            <pc:sldMk cId="453131212" sldId="380"/>
            <ac:picMk id="4" creationId="{1D0BD786-61E0-1619-5A74-6E8FC317E5E6}"/>
          </ac:picMkLst>
        </pc:picChg>
      </pc:sldChg>
      <pc:sldChg chg="addSp modSp">
        <pc:chgData name="Keith Atherton" userId="ceb35a46-ae62-4f8b-a403-f67806d9bb8f" providerId="ADAL" clId="{A7780323-2DFE-4ED3-BE17-8A0BCCF8C058}" dt="2023-03-23T14:02:42.751" v="274"/>
        <pc:sldMkLst>
          <pc:docMk/>
          <pc:sldMk cId="3380240288" sldId="381"/>
        </pc:sldMkLst>
        <pc:picChg chg="add mod">
          <ac:chgData name="Keith Atherton" userId="ceb35a46-ae62-4f8b-a403-f67806d9bb8f" providerId="ADAL" clId="{A7780323-2DFE-4ED3-BE17-8A0BCCF8C058}" dt="2023-03-23T14:02:42.751" v="274"/>
          <ac:picMkLst>
            <pc:docMk/>
            <pc:sldMk cId="3380240288" sldId="381"/>
            <ac:picMk id="2" creationId="{A1DE938D-54B7-EACE-B775-68EFD61515D7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6:45:10.972" v="1520" actId="20577"/>
        <pc:sldMkLst>
          <pc:docMk/>
          <pc:sldMk cId="1257478579" sldId="382"/>
        </pc:sldMkLst>
        <pc:spChg chg="mod">
          <ac:chgData name="Keith Atherton" userId="ceb35a46-ae62-4f8b-a403-f67806d9bb8f" providerId="ADAL" clId="{A7780323-2DFE-4ED3-BE17-8A0BCCF8C058}" dt="2023-03-23T16:45:10.972" v="1520" actId="20577"/>
          <ac:spMkLst>
            <pc:docMk/>
            <pc:sldMk cId="1257478579" sldId="382"/>
            <ac:spMk id="18" creationId="{ED42596E-DB09-43F7-A053-18CEB2DDE639}"/>
          </ac:spMkLst>
        </pc:spChg>
        <pc:picChg chg="add del mod">
          <ac:chgData name="Keith Atherton" userId="ceb35a46-ae62-4f8b-a403-f67806d9bb8f" providerId="ADAL" clId="{A7780323-2DFE-4ED3-BE17-8A0BCCF8C058}" dt="2023-03-23T15:16:15.312" v="832" actId="478"/>
          <ac:picMkLst>
            <pc:docMk/>
            <pc:sldMk cId="1257478579" sldId="382"/>
            <ac:picMk id="10242" creationId="{687E908A-8821-6A28-1BB1-E08780DD69A7}"/>
          </ac:picMkLst>
        </pc:picChg>
        <pc:picChg chg="add del mod">
          <ac:chgData name="Keith Atherton" userId="ceb35a46-ae62-4f8b-a403-f67806d9bb8f" providerId="ADAL" clId="{A7780323-2DFE-4ED3-BE17-8A0BCCF8C058}" dt="2023-03-23T15:16:15.312" v="832" actId="478"/>
          <ac:picMkLst>
            <pc:docMk/>
            <pc:sldMk cId="1257478579" sldId="382"/>
            <ac:picMk id="10244" creationId="{505EF62C-F561-063D-4E3B-80B0C2646E46}"/>
          </ac:picMkLst>
        </pc:picChg>
        <pc:picChg chg="add del mod">
          <ac:chgData name="Keith Atherton" userId="ceb35a46-ae62-4f8b-a403-f67806d9bb8f" providerId="ADAL" clId="{A7780323-2DFE-4ED3-BE17-8A0BCCF8C058}" dt="2023-03-23T15:25:36.009" v="844" actId="478"/>
          <ac:picMkLst>
            <pc:docMk/>
            <pc:sldMk cId="1257478579" sldId="382"/>
            <ac:picMk id="10246" creationId="{195EFCCD-D725-D5C0-6CE0-FAE5667C50F7}"/>
          </ac:picMkLst>
        </pc:picChg>
        <pc:picChg chg="add mod">
          <ac:chgData name="Keith Atherton" userId="ceb35a46-ae62-4f8b-a403-f67806d9bb8f" providerId="ADAL" clId="{A7780323-2DFE-4ED3-BE17-8A0BCCF8C058}" dt="2023-03-23T15:26:05.516" v="849" actId="1076"/>
          <ac:picMkLst>
            <pc:docMk/>
            <pc:sldMk cId="1257478579" sldId="382"/>
            <ac:picMk id="10248" creationId="{AD5768F5-F13D-9F34-1E0D-3089719A2189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3:48:51.542" v="123" actId="1035"/>
        <pc:sldMkLst>
          <pc:docMk/>
          <pc:sldMk cId="4140479729" sldId="383"/>
        </pc:sldMkLst>
        <pc:spChg chg="mod">
          <ac:chgData name="Keith Atherton" userId="ceb35a46-ae62-4f8b-a403-f67806d9bb8f" providerId="ADAL" clId="{A7780323-2DFE-4ED3-BE17-8A0BCCF8C058}" dt="2023-03-23T13:39:50.020" v="14" actId="6549"/>
          <ac:spMkLst>
            <pc:docMk/>
            <pc:sldMk cId="4140479729" sldId="383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3:48:21.707" v="111" actId="20577"/>
          <ac:spMkLst>
            <pc:docMk/>
            <pc:sldMk cId="4140479729" sldId="383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3:42:22.235" v="58"/>
          <ac:spMkLst>
            <pc:docMk/>
            <pc:sldMk cId="4140479729" sldId="383"/>
            <ac:spMk id="18" creationId="{ED42596E-DB09-43F7-A053-18CEB2DDE639}"/>
          </ac:spMkLst>
        </pc:spChg>
        <pc:picChg chg="add del mod">
          <ac:chgData name="Keith Atherton" userId="ceb35a46-ae62-4f8b-a403-f67806d9bb8f" providerId="ADAL" clId="{A7780323-2DFE-4ED3-BE17-8A0BCCF8C058}" dt="2023-03-23T13:45:59.959" v="74" actId="478"/>
          <ac:picMkLst>
            <pc:docMk/>
            <pc:sldMk cId="4140479729" sldId="383"/>
            <ac:picMk id="1026" creationId="{2A2F18A9-030F-AF56-B25A-42CA786A008D}"/>
          </ac:picMkLst>
        </pc:picChg>
        <pc:picChg chg="add del mod">
          <ac:chgData name="Keith Atherton" userId="ceb35a46-ae62-4f8b-a403-f67806d9bb8f" providerId="ADAL" clId="{A7780323-2DFE-4ED3-BE17-8A0BCCF8C058}" dt="2023-03-23T13:45:27.057" v="68" actId="478"/>
          <ac:picMkLst>
            <pc:docMk/>
            <pc:sldMk cId="4140479729" sldId="383"/>
            <ac:picMk id="1028" creationId="{F4F4AEBB-E615-B66E-7B3E-98193DF58BA2}"/>
          </ac:picMkLst>
        </pc:picChg>
        <pc:picChg chg="add del mod">
          <ac:chgData name="Keith Atherton" userId="ceb35a46-ae62-4f8b-a403-f67806d9bb8f" providerId="ADAL" clId="{A7780323-2DFE-4ED3-BE17-8A0BCCF8C058}" dt="2023-03-23T13:46:10.717" v="79" actId="478"/>
          <ac:picMkLst>
            <pc:docMk/>
            <pc:sldMk cId="4140479729" sldId="383"/>
            <ac:picMk id="1030" creationId="{63B41DB9-59A1-AA7D-87FF-F7B1EB0850A8}"/>
          </ac:picMkLst>
        </pc:picChg>
        <pc:picChg chg="add del mod">
          <ac:chgData name="Keith Atherton" userId="ceb35a46-ae62-4f8b-a403-f67806d9bb8f" providerId="ADAL" clId="{A7780323-2DFE-4ED3-BE17-8A0BCCF8C058}" dt="2023-03-23T13:46:10.717" v="79" actId="478"/>
          <ac:picMkLst>
            <pc:docMk/>
            <pc:sldMk cId="4140479729" sldId="383"/>
            <ac:picMk id="1032" creationId="{A6473C10-8025-4C9B-0361-A85C42D9C886}"/>
          </ac:picMkLst>
        </pc:picChg>
        <pc:picChg chg="add mod">
          <ac:chgData name="Keith Atherton" userId="ceb35a46-ae62-4f8b-a403-f67806d9bb8f" providerId="ADAL" clId="{A7780323-2DFE-4ED3-BE17-8A0BCCF8C058}" dt="2023-03-23T13:47:40.051" v="95" actId="692"/>
          <ac:picMkLst>
            <pc:docMk/>
            <pc:sldMk cId="4140479729" sldId="383"/>
            <ac:picMk id="1034" creationId="{574ECC68-728F-E1F1-87FF-58AD4722EF2D}"/>
          </ac:picMkLst>
        </pc:picChg>
        <pc:picChg chg="add mod">
          <ac:chgData name="Keith Atherton" userId="ceb35a46-ae62-4f8b-a403-f67806d9bb8f" providerId="ADAL" clId="{A7780323-2DFE-4ED3-BE17-8A0BCCF8C058}" dt="2023-03-23T13:47:40.051" v="95" actId="692"/>
          <ac:picMkLst>
            <pc:docMk/>
            <pc:sldMk cId="4140479729" sldId="383"/>
            <ac:picMk id="1036" creationId="{9C970AFC-03EA-F16D-CB82-B663188FBA22}"/>
          </ac:picMkLst>
        </pc:picChg>
        <pc:picChg chg="add mod">
          <ac:chgData name="Keith Atherton" userId="ceb35a46-ae62-4f8b-a403-f67806d9bb8f" providerId="ADAL" clId="{A7780323-2DFE-4ED3-BE17-8A0BCCF8C058}" dt="2023-03-23T13:48:51.542" v="123" actId="1035"/>
          <ac:picMkLst>
            <pc:docMk/>
            <pc:sldMk cId="4140479729" sldId="383"/>
            <ac:picMk id="1038" creationId="{925BB622-41DD-5F0C-9C28-2583EEAF916C}"/>
          </ac:picMkLst>
        </pc:picChg>
      </pc:sldChg>
      <pc:sldChg chg="addSp modSp">
        <pc:chgData name="Keith Atherton" userId="ceb35a46-ae62-4f8b-a403-f67806d9bb8f" providerId="ADAL" clId="{A7780323-2DFE-4ED3-BE17-8A0BCCF8C058}" dt="2023-03-23T15:10:31.931" v="817" actId="1076"/>
        <pc:sldMkLst>
          <pc:docMk/>
          <pc:sldMk cId="2651130623" sldId="384"/>
        </pc:sldMkLst>
        <pc:picChg chg="add mod">
          <ac:chgData name="Keith Atherton" userId="ceb35a46-ae62-4f8b-a403-f67806d9bb8f" providerId="ADAL" clId="{A7780323-2DFE-4ED3-BE17-8A0BCCF8C058}" dt="2023-03-23T15:10:31.931" v="817" actId="1076"/>
          <ac:picMkLst>
            <pc:docMk/>
            <pc:sldMk cId="2651130623" sldId="384"/>
            <ac:picMk id="4" creationId="{17488410-53D3-7771-8727-AB678D8111D6}"/>
          </ac:picMkLst>
        </pc:picChg>
      </pc:sldChg>
      <pc:sldChg chg="addSp modSp mod ord">
        <pc:chgData name="Keith Atherton" userId="ceb35a46-ae62-4f8b-a403-f67806d9bb8f" providerId="ADAL" clId="{A7780323-2DFE-4ED3-BE17-8A0BCCF8C058}" dt="2023-03-23T15:07:21.849" v="810" actId="14100"/>
        <pc:sldMkLst>
          <pc:docMk/>
          <pc:sldMk cId="1385878149" sldId="385"/>
        </pc:sldMkLst>
        <pc:spChg chg="mod">
          <ac:chgData name="Keith Atherton" userId="ceb35a46-ae62-4f8b-a403-f67806d9bb8f" providerId="ADAL" clId="{A7780323-2DFE-4ED3-BE17-8A0BCCF8C058}" dt="2023-03-23T14:41:37.884" v="803"/>
          <ac:spMkLst>
            <pc:docMk/>
            <pc:sldMk cId="1385878149" sldId="385"/>
            <ac:spMk id="16" creationId="{2C00B059-8249-401E-BECD-DC838B36F9FB}"/>
          </ac:spMkLst>
        </pc:spChg>
        <pc:picChg chg="add mod">
          <ac:chgData name="Keith Atherton" userId="ceb35a46-ae62-4f8b-a403-f67806d9bb8f" providerId="ADAL" clId="{A7780323-2DFE-4ED3-BE17-8A0BCCF8C058}" dt="2023-03-23T15:07:21.849" v="810" actId="14100"/>
          <ac:picMkLst>
            <pc:docMk/>
            <pc:sldMk cId="1385878149" sldId="385"/>
            <ac:picMk id="7170" creationId="{04F833B6-83EA-074C-E091-7F61A42C1479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6:12:02.699" v="1290" actId="20577"/>
        <pc:sldMkLst>
          <pc:docMk/>
          <pc:sldMk cId="962656010" sldId="386"/>
        </pc:sldMkLst>
        <pc:spChg chg="mod">
          <ac:chgData name="Keith Atherton" userId="ceb35a46-ae62-4f8b-a403-f67806d9bb8f" providerId="ADAL" clId="{A7780323-2DFE-4ED3-BE17-8A0BCCF8C058}" dt="2023-03-23T16:12:02.699" v="1290" actId="20577"/>
          <ac:spMkLst>
            <pc:docMk/>
            <pc:sldMk cId="962656010" sldId="386"/>
            <ac:spMk id="18" creationId="{ED42596E-DB09-43F7-A053-18CEB2DDE639}"/>
          </ac:spMkLst>
        </pc:spChg>
        <pc:picChg chg="add del mod">
          <ac:chgData name="Keith Atherton" userId="ceb35a46-ae62-4f8b-a403-f67806d9bb8f" providerId="ADAL" clId="{A7780323-2DFE-4ED3-BE17-8A0BCCF8C058}" dt="2023-03-23T15:51:49.005" v="1199" actId="478"/>
          <ac:picMkLst>
            <pc:docMk/>
            <pc:sldMk cId="962656010" sldId="386"/>
            <ac:picMk id="5" creationId="{4B3A9E07-3DE3-5E0E-4787-7D60841FFCCE}"/>
          </ac:picMkLst>
        </pc:picChg>
        <pc:picChg chg="add mod">
          <ac:chgData name="Keith Atherton" userId="ceb35a46-ae62-4f8b-a403-f67806d9bb8f" providerId="ADAL" clId="{A7780323-2DFE-4ED3-BE17-8A0BCCF8C058}" dt="2023-03-23T16:11:32.219" v="1215" actId="1076"/>
          <ac:picMkLst>
            <pc:docMk/>
            <pc:sldMk cId="962656010" sldId="386"/>
            <ac:picMk id="7" creationId="{04AD088C-C079-ED98-292A-847BFF2BA1CA}"/>
          </ac:picMkLst>
        </pc:picChg>
        <pc:picChg chg="add mod">
          <ac:chgData name="Keith Atherton" userId="ceb35a46-ae62-4f8b-a403-f67806d9bb8f" providerId="ADAL" clId="{A7780323-2DFE-4ED3-BE17-8A0BCCF8C058}" dt="2023-03-23T16:11:35.098" v="1216" actId="1076"/>
          <ac:picMkLst>
            <pc:docMk/>
            <pc:sldMk cId="962656010" sldId="386"/>
            <ac:picMk id="9" creationId="{320BCF21-8112-E512-0117-6B39C19FF1A9}"/>
          </ac:picMkLst>
        </pc:picChg>
      </pc:sldChg>
      <pc:sldChg chg="addSp modSp">
        <pc:chgData name="Keith Atherton" userId="ceb35a46-ae62-4f8b-a403-f67806d9bb8f" providerId="ADAL" clId="{A7780323-2DFE-4ED3-BE17-8A0BCCF8C058}" dt="2023-03-23T16:41:13.452" v="1316" actId="1076"/>
        <pc:sldMkLst>
          <pc:docMk/>
          <pc:sldMk cId="1562290360" sldId="387"/>
        </pc:sldMkLst>
        <pc:picChg chg="add mod">
          <ac:chgData name="Keith Atherton" userId="ceb35a46-ae62-4f8b-a403-f67806d9bb8f" providerId="ADAL" clId="{A7780323-2DFE-4ED3-BE17-8A0BCCF8C058}" dt="2023-03-23T16:41:13.452" v="1316" actId="1076"/>
          <ac:picMkLst>
            <pc:docMk/>
            <pc:sldMk cId="1562290360" sldId="387"/>
            <ac:picMk id="15362" creationId="{8409EE3A-2821-47A8-7769-C9451DECC081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5:38:11.371" v="946"/>
        <pc:sldMkLst>
          <pc:docMk/>
          <pc:sldMk cId="2371938735" sldId="389"/>
        </pc:sldMkLst>
        <pc:spChg chg="mod">
          <ac:chgData name="Keith Atherton" userId="ceb35a46-ae62-4f8b-a403-f67806d9bb8f" providerId="ADAL" clId="{A7780323-2DFE-4ED3-BE17-8A0BCCF8C058}" dt="2023-03-23T15:27:04.355" v="863" actId="6549"/>
          <ac:spMkLst>
            <pc:docMk/>
            <pc:sldMk cId="2371938735" sldId="389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5:26:49.936" v="858" actId="20577"/>
          <ac:spMkLst>
            <pc:docMk/>
            <pc:sldMk cId="2371938735" sldId="389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5:38:11.371" v="946"/>
          <ac:spMkLst>
            <pc:docMk/>
            <pc:sldMk cId="2371938735" sldId="389"/>
            <ac:spMk id="18" creationId="{ED42596E-DB09-43F7-A053-18CEB2DDE639}"/>
          </ac:spMkLst>
        </pc:spChg>
        <pc:picChg chg="add del">
          <ac:chgData name="Keith Atherton" userId="ceb35a46-ae62-4f8b-a403-f67806d9bb8f" providerId="ADAL" clId="{A7780323-2DFE-4ED3-BE17-8A0BCCF8C058}" dt="2023-03-23T15:26:54.124" v="860"/>
          <ac:picMkLst>
            <pc:docMk/>
            <pc:sldMk cId="2371938735" sldId="389"/>
            <ac:picMk id="12290" creationId="{AB8C1E12-3AF6-900A-02BC-084B6C9D11FC}"/>
          </ac:picMkLst>
        </pc:picChg>
        <pc:picChg chg="add del mod">
          <ac:chgData name="Keith Atherton" userId="ceb35a46-ae62-4f8b-a403-f67806d9bb8f" providerId="ADAL" clId="{A7780323-2DFE-4ED3-BE17-8A0BCCF8C058}" dt="2023-03-23T15:28:18.334" v="875" actId="478"/>
          <ac:picMkLst>
            <pc:docMk/>
            <pc:sldMk cId="2371938735" sldId="389"/>
            <ac:picMk id="12292" creationId="{EC491998-CF47-6AE6-1DEC-D52146474AF3}"/>
          </ac:picMkLst>
        </pc:picChg>
        <pc:picChg chg="add del mod">
          <ac:chgData name="Keith Atherton" userId="ceb35a46-ae62-4f8b-a403-f67806d9bb8f" providerId="ADAL" clId="{A7780323-2DFE-4ED3-BE17-8A0BCCF8C058}" dt="2023-03-23T15:31:44.342" v="903" actId="478"/>
          <ac:picMkLst>
            <pc:docMk/>
            <pc:sldMk cId="2371938735" sldId="389"/>
            <ac:picMk id="12294" creationId="{C35A1E07-700E-0022-B1B6-081812170946}"/>
          </ac:picMkLst>
        </pc:picChg>
        <pc:picChg chg="add del mod">
          <ac:chgData name="Keith Atherton" userId="ceb35a46-ae62-4f8b-a403-f67806d9bb8f" providerId="ADAL" clId="{A7780323-2DFE-4ED3-BE17-8A0BCCF8C058}" dt="2023-03-23T15:29:10.942" v="886"/>
          <ac:picMkLst>
            <pc:docMk/>
            <pc:sldMk cId="2371938735" sldId="389"/>
            <ac:picMk id="12296" creationId="{0E039AE7-8C71-1C75-E2D3-5DC14ECECCD2}"/>
          </ac:picMkLst>
        </pc:picChg>
        <pc:picChg chg="add del mod">
          <ac:chgData name="Keith Atherton" userId="ceb35a46-ae62-4f8b-a403-f67806d9bb8f" providerId="ADAL" clId="{A7780323-2DFE-4ED3-BE17-8A0BCCF8C058}" dt="2023-03-23T15:30:34.227" v="893" actId="478"/>
          <ac:picMkLst>
            <pc:docMk/>
            <pc:sldMk cId="2371938735" sldId="389"/>
            <ac:picMk id="12298" creationId="{6FE9D02D-C525-4DC0-EF30-E337D5763CB9}"/>
          </ac:picMkLst>
        </pc:picChg>
        <pc:picChg chg="add mod">
          <ac:chgData name="Keith Atherton" userId="ceb35a46-ae62-4f8b-a403-f67806d9bb8f" providerId="ADAL" clId="{A7780323-2DFE-4ED3-BE17-8A0BCCF8C058}" dt="2023-03-23T15:33:50.540" v="922" actId="1076"/>
          <ac:picMkLst>
            <pc:docMk/>
            <pc:sldMk cId="2371938735" sldId="389"/>
            <ac:picMk id="12300" creationId="{51E9D8A7-0892-529C-F8A2-2212E2EA12A4}"/>
          </ac:picMkLst>
        </pc:picChg>
        <pc:picChg chg="add del mod">
          <ac:chgData name="Keith Atherton" userId="ceb35a46-ae62-4f8b-a403-f67806d9bb8f" providerId="ADAL" clId="{A7780323-2DFE-4ED3-BE17-8A0BCCF8C058}" dt="2023-03-23T15:31:31.522" v="900" actId="478"/>
          <ac:picMkLst>
            <pc:docMk/>
            <pc:sldMk cId="2371938735" sldId="389"/>
            <ac:picMk id="12302" creationId="{FB4346A7-EB7F-1C7B-34FF-4D608C865FDE}"/>
          </ac:picMkLst>
        </pc:picChg>
        <pc:picChg chg="add mod">
          <ac:chgData name="Keith Atherton" userId="ceb35a46-ae62-4f8b-a403-f67806d9bb8f" providerId="ADAL" clId="{A7780323-2DFE-4ED3-BE17-8A0BCCF8C058}" dt="2023-03-23T15:32:22.034" v="913" actId="1076"/>
          <ac:picMkLst>
            <pc:docMk/>
            <pc:sldMk cId="2371938735" sldId="389"/>
            <ac:picMk id="12304" creationId="{B8DF7038-5D69-2361-9AD2-2C59E93A9217}"/>
          </ac:picMkLst>
        </pc:picChg>
        <pc:picChg chg="add mod">
          <ac:chgData name="Keith Atherton" userId="ceb35a46-ae62-4f8b-a403-f67806d9bb8f" providerId="ADAL" clId="{A7780323-2DFE-4ED3-BE17-8A0BCCF8C058}" dt="2023-03-23T15:33:32.950" v="920" actId="1076"/>
          <ac:picMkLst>
            <pc:docMk/>
            <pc:sldMk cId="2371938735" sldId="389"/>
            <ac:picMk id="12306" creationId="{F54519DF-8309-9038-D53D-245A23A71DCC}"/>
          </ac:picMkLst>
        </pc:picChg>
        <pc:picChg chg="add mod">
          <ac:chgData name="Keith Atherton" userId="ceb35a46-ae62-4f8b-a403-f67806d9bb8f" providerId="ADAL" clId="{A7780323-2DFE-4ED3-BE17-8A0BCCF8C058}" dt="2023-03-23T15:33:43.226" v="921" actId="1076"/>
          <ac:picMkLst>
            <pc:docMk/>
            <pc:sldMk cId="2371938735" sldId="389"/>
            <ac:picMk id="12308" creationId="{951F6778-E5D6-69E2-77A7-83F76BB57061}"/>
          </ac:picMkLst>
        </pc:picChg>
      </pc:sldChg>
      <pc:sldChg chg="del">
        <pc:chgData name="Keith Atherton" userId="ceb35a46-ae62-4f8b-a403-f67806d9bb8f" providerId="ADAL" clId="{A7780323-2DFE-4ED3-BE17-8A0BCCF8C058}" dt="2023-03-23T16:13:53.892" v="1298" actId="47"/>
        <pc:sldMkLst>
          <pc:docMk/>
          <pc:sldMk cId="1171850524" sldId="390"/>
        </pc:sldMkLst>
      </pc:sldChg>
      <pc:sldChg chg="addSp modSp mod ord">
        <pc:chgData name="Keith Atherton" userId="ceb35a46-ae62-4f8b-a403-f67806d9bb8f" providerId="ADAL" clId="{A7780323-2DFE-4ED3-BE17-8A0BCCF8C058}" dt="2023-03-23T15:39:58.465" v="951" actId="1076"/>
        <pc:sldMkLst>
          <pc:docMk/>
          <pc:sldMk cId="1352413631" sldId="391"/>
        </pc:sldMkLst>
        <pc:spChg chg="mod">
          <ac:chgData name="Keith Atherton" userId="ceb35a46-ae62-4f8b-a403-f67806d9bb8f" providerId="ADAL" clId="{A7780323-2DFE-4ED3-BE17-8A0BCCF8C058}" dt="2023-03-23T15:36:04.802" v="941"/>
          <ac:spMkLst>
            <pc:docMk/>
            <pc:sldMk cId="1352413631" sldId="391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5:39:58.465" v="951" actId="1076"/>
          <ac:picMkLst>
            <pc:docMk/>
            <pc:sldMk cId="1352413631" sldId="391"/>
            <ac:picMk id="13314" creationId="{5C20E637-6341-D610-0B91-5C191BF967C2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5:53:28.567" v="1211" actId="692"/>
        <pc:sldMkLst>
          <pc:docMk/>
          <pc:sldMk cId="3398571529" sldId="392"/>
        </pc:sldMkLst>
        <pc:spChg chg="mod">
          <ac:chgData name="Keith Atherton" userId="ceb35a46-ae62-4f8b-a403-f67806d9bb8f" providerId="ADAL" clId="{A7780323-2DFE-4ED3-BE17-8A0BCCF8C058}" dt="2023-03-23T15:44:21.376" v="1077" actId="6549"/>
          <ac:spMkLst>
            <pc:docMk/>
            <pc:sldMk cId="3398571529" sldId="392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5:44:38.832" v="1083" actId="20577"/>
          <ac:spMkLst>
            <pc:docMk/>
            <pc:sldMk cId="3398571529" sldId="392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5:50:13.679" v="1145" actId="27636"/>
          <ac:spMkLst>
            <pc:docMk/>
            <pc:sldMk cId="3398571529" sldId="392"/>
            <ac:spMk id="18" creationId="{ED42596E-DB09-43F7-A053-18CEB2DDE639}"/>
          </ac:spMkLst>
        </pc:spChg>
        <pc:grpChg chg="add del mod">
          <ac:chgData name="Keith Atherton" userId="ceb35a46-ae62-4f8b-a403-f67806d9bb8f" providerId="ADAL" clId="{A7780323-2DFE-4ED3-BE17-8A0BCCF8C058}" dt="2023-03-23T15:53:22.847" v="1210" actId="165"/>
          <ac:grpSpMkLst>
            <pc:docMk/>
            <pc:sldMk cId="3398571529" sldId="392"/>
            <ac:grpSpMk id="8" creationId="{BE52F347-9BED-807B-434F-19D1BE006C71}"/>
          </ac:grpSpMkLst>
        </pc:grpChg>
        <pc:picChg chg="add mod topLvl">
          <ac:chgData name="Keith Atherton" userId="ceb35a46-ae62-4f8b-a403-f67806d9bb8f" providerId="ADAL" clId="{A7780323-2DFE-4ED3-BE17-8A0BCCF8C058}" dt="2023-03-23T15:53:28.567" v="1211" actId="692"/>
          <ac:picMkLst>
            <pc:docMk/>
            <pc:sldMk cId="3398571529" sldId="392"/>
            <ac:picMk id="5" creationId="{64CEA73C-AEBE-6AA5-4457-F42A1EFC16CE}"/>
          </ac:picMkLst>
        </pc:picChg>
        <pc:picChg chg="add mod topLvl">
          <ac:chgData name="Keith Atherton" userId="ceb35a46-ae62-4f8b-a403-f67806d9bb8f" providerId="ADAL" clId="{A7780323-2DFE-4ED3-BE17-8A0BCCF8C058}" dt="2023-03-23T15:53:28.567" v="1211" actId="692"/>
          <ac:picMkLst>
            <pc:docMk/>
            <pc:sldMk cId="3398571529" sldId="392"/>
            <ac:picMk id="7" creationId="{4684466D-2C95-2F94-0AEF-1FCD2C175556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6:32:21.522" v="1310" actId="1076"/>
        <pc:sldMkLst>
          <pc:docMk/>
          <pc:sldMk cId="4022495340" sldId="400"/>
        </pc:sldMkLst>
        <pc:picChg chg="add mod">
          <ac:chgData name="Keith Atherton" userId="ceb35a46-ae62-4f8b-a403-f67806d9bb8f" providerId="ADAL" clId="{A7780323-2DFE-4ED3-BE17-8A0BCCF8C058}" dt="2023-03-23T16:31:43.980" v="1306" actId="14100"/>
          <ac:picMkLst>
            <pc:docMk/>
            <pc:sldMk cId="4022495340" sldId="400"/>
            <ac:picMk id="5" creationId="{E0138511-905F-2A45-B5BC-7187DFDD8FA8}"/>
          </ac:picMkLst>
        </pc:picChg>
        <pc:picChg chg="add mod">
          <ac:chgData name="Keith Atherton" userId="ceb35a46-ae62-4f8b-a403-f67806d9bb8f" providerId="ADAL" clId="{A7780323-2DFE-4ED3-BE17-8A0BCCF8C058}" dt="2023-03-23T16:29:01.229" v="1301" actId="692"/>
          <ac:picMkLst>
            <pc:docMk/>
            <pc:sldMk cId="4022495340" sldId="400"/>
            <ac:picMk id="7" creationId="{9CF8CBD3-7F02-6FB6-DDDB-B1C251850110}"/>
          </ac:picMkLst>
        </pc:picChg>
        <pc:picChg chg="add del mod">
          <ac:chgData name="Keith Atherton" userId="ceb35a46-ae62-4f8b-a403-f67806d9bb8f" providerId="ADAL" clId="{A7780323-2DFE-4ED3-BE17-8A0BCCF8C058}" dt="2023-03-23T16:31:45.299" v="1308" actId="478"/>
          <ac:picMkLst>
            <pc:docMk/>
            <pc:sldMk cId="4022495340" sldId="400"/>
            <ac:picMk id="9" creationId="{5F39F40C-0402-91B0-3018-C3CBDAD80CC1}"/>
          </ac:picMkLst>
        </pc:picChg>
        <pc:picChg chg="add mod">
          <ac:chgData name="Keith Atherton" userId="ceb35a46-ae62-4f8b-a403-f67806d9bb8f" providerId="ADAL" clId="{A7780323-2DFE-4ED3-BE17-8A0BCCF8C058}" dt="2023-03-23T16:32:21.522" v="1310" actId="1076"/>
          <ac:picMkLst>
            <pc:docMk/>
            <pc:sldMk cId="4022495340" sldId="400"/>
            <ac:picMk id="11" creationId="{4BB17A7A-EDB7-42BD-A24C-4265608F0643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3:56:47.244" v="261"/>
        <pc:sldMkLst>
          <pc:docMk/>
          <pc:sldMk cId="52162436" sldId="401"/>
        </pc:sldMkLst>
        <pc:spChg chg="mod">
          <ac:chgData name="Keith Atherton" userId="ceb35a46-ae62-4f8b-a403-f67806d9bb8f" providerId="ADAL" clId="{A7780323-2DFE-4ED3-BE17-8A0BCCF8C058}" dt="2023-03-23T13:56:47.244" v="261"/>
          <ac:spMkLst>
            <pc:docMk/>
            <pc:sldMk cId="52162436" sldId="401"/>
            <ac:spMk id="18" creationId="{ED42596E-DB09-43F7-A053-18CEB2DDE639}"/>
          </ac:spMkLst>
        </pc:spChg>
        <pc:picChg chg="del">
          <ac:chgData name="Keith Atherton" userId="ceb35a46-ae62-4f8b-a403-f67806d9bb8f" providerId="ADAL" clId="{A7780323-2DFE-4ED3-BE17-8A0BCCF8C058}" dt="2023-03-23T13:54:56.759" v="224" actId="478"/>
          <ac:picMkLst>
            <pc:docMk/>
            <pc:sldMk cId="52162436" sldId="401"/>
            <ac:picMk id="5" creationId="{0054C0DC-8476-3C54-19FC-2F40FB3CD9F2}"/>
          </ac:picMkLst>
        </pc:picChg>
        <pc:picChg chg="del">
          <ac:chgData name="Keith Atherton" userId="ceb35a46-ae62-4f8b-a403-f67806d9bb8f" providerId="ADAL" clId="{A7780323-2DFE-4ED3-BE17-8A0BCCF8C058}" dt="2023-03-23T13:54:57.251" v="225" actId="478"/>
          <ac:picMkLst>
            <pc:docMk/>
            <pc:sldMk cId="52162436" sldId="401"/>
            <ac:picMk id="7" creationId="{0155FEFB-A514-F2F7-3CD7-315D55AF5323}"/>
          </ac:picMkLst>
        </pc:picChg>
        <pc:picChg chg="add mod">
          <ac:chgData name="Keith Atherton" userId="ceb35a46-ae62-4f8b-a403-f67806d9bb8f" providerId="ADAL" clId="{A7780323-2DFE-4ED3-BE17-8A0BCCF8C058}" dt="2023-03-23T13:55:27.831" v="232" actId="1076"/>
          <ac:picMkLst>
            <pc:docMk/>
            <pc:sldMk cId="52162436" sldId="401"/>
            <ac:picMk id="2050" creationId="{BE9CA465-1686-5BC8-1359-C9ED8F09BCCA}"/>
          </ac:picMkLst>
        </pc:picChg>
      </pc:sldChg>
      <pc:sldChg chg="addSp modSp mod">
        <pc:chgData name="Keith Atherton" userId="ceb35a46-ae62-4f8b-a403-f67806d9bb8f" providerId="ADAL" clId="{A7780323-2DFE-4ED3-BE17-8A0BCCF8C058}" dt="2023-03-23T14:21:44.343" v="385" actId="1076"/>
        <pc:sldMkLst>
          <pc:docMk/>
          <pc:sldMk cId="3727108451" sldId="402"/>
        </pc:sldMkLst>
        <pc:spChg chg="mod">
          <ac:chgData name="Keith Atherton" userId="ceb35a46-ae62-4f8b-a403-f67806d9bb8f" providerId="ADAL" clId="{A7780323-2DFE-4ED3-BE17-8A0BCCF8C058}" dt="2023-03-23T14:16:56.433" v="377"/>
          <ac:spMkLst>
            <pc:docMk/>
            <pc:sldMk cId="3727108451" sldId="402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4:21:44.343" v="385" actId="1076"/>
          <ac:picMkLst>
            <pc:docMk/>
            <pc:sldMk cId="3727108451" sldId="402"/>
            <ac:picMk id="4098" creationId="{2F2898DA-162A-5D79-2EB6-D5BFBFA72A6D}"/>
          </ac:picMkLst>
        </pc:picChg>
      </pc:sldChg>
      <pc:sldChg chg="addSp delSp modSp mod">
        <pc:chgData name="Keith Atherton" userId="ceb35a46-ae62-4f8b-a403-f67806d9bb8f" providerId="ADAL" clId="{A7780323-2DFE-4ED3-BE17-8A0BCCF8C058}" dt="2023-03-23T14:11:53.955" v="373" actId="478"/>
        <pc:sldMkLst>
          <pc:docMk/>
          <pc:sldMk cId="3760902257" sldId="403"/>
        </pc:sldMkLst>
        <pc:spChg chg="mod">
          <ac:chgData name="Keith Atherton" userId="ceb35a46-ae62-4f8b-a403-f67806d9bb8f" providerId="ADAL" clId="{A7780323-2DFE-4ED3-BE17-8A0BCCF8C058}" dt="2023-03-23T14:02:32.983" v="273" actId="6549"/>
          <ac:spMkLst>
            <pc:docMk/>
            <pc:sldMk cId="3760902257" sldId="403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4:02:21.559" v="270" actId="20577"/>
          <ac:spMkLst>
            <pc:docMk/>
            <pc:sldMk cId="3760902257" sldId="403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4:03:11.612" v="284"/>
          <ac:spMkLst>
            <pc:docMk/>
            <pc:sldMk cId="3760902257" sldId="403"/>
            <ac:spMk id="18" creationId="{ED42596E-DB09-43F7-A053-18CEB2DDE639}"/>
          </ac:spMkLst>
        </pc:spChg>
        <pc:picChg chg="add del mod">
          <ac:chgData name="Keith Atherton" userId="ceb35a46-ae62-4f8b-a403-f67806d9bb8f" providerId="ADAL" clId="{A7780323-2DFE-4ED3-BE17-8A0BCCF8C058}" dt="2023-03-23T14:11:53.955" v="373" actId="478"/>
          <ac:picMkLst>
            <pc:docMk/>
            <pc:sldMk cId="3760902257" sldId="403"/>
            <ac:picMk id="5" creationId="{6AEDE892-C4E5-E38D-0D37-8075297CDC2A}"/>
          </ac:picMkLst>
        </pc:picChg>
        <pc:picChg chg="add mod">
          <ac:chgData name="Keith Atherton" userId="ceb35a46-ae62-4f8b-a403-f67806d9bb8f" providerId="ADAL" clId="{A7780323-2DFE-4ED3-BE17-8A0BCCF8C058}" dt="2023-03-23T14:10:30.747" v="370" actId="1076"/>
          <ac:picMkLst>
            <pc:docMk/>
            <pc:sldMk cId="3760902257" sldId="403"/>
            <ac:picMk id="3074" creationId="{0D49B279-AFA6-2929-2A94-5725D820B238}"/>
          </ac:picMkLst>
        </pc:picChg>
      </pc:sldChg>
      <pc:sldChg chg="del">
        <pc:chgData name="Keith Atherton" userId="ceb35a46-ae62-4f8b-a403-f67806d9bb8f" providerId="ADAL" clId="{A7780323-2DFE-4ED3-BE17-8A0BCCF8C058}" dt="2023-03-23T13:39:21.570" v="11" actId="47"/>
        <pc:sldMkLst>
          <pc:docMk/>
          <pc:sldMk cId="922764683" sldId="404"/>
        </pc:sldMkLst>
      </pc:sldChg>
      <pc:sldChg chg="addSp modSp mod">
        <pc:chgData name="Keith Atherton" userId="ceb35a46-ae62-4f8b-a403-f67806d9bb8f" providerId="ADAL" clId="{A7780323-2DFE-4ED3-BE17-8A0BCCF8C058}" dt="2023-03-23T15:42:28.122" v="1074" actId="692"/>
        <pc:sldMkLst>
          <pc:docMk/>
          <pc:sldMk cId="1314722137" sldId="405"/>
        </pc:sldMkLst>
        <pc:spChg chg="mod">
          <ac:chgData name="Keith Atherton" userId="ceb35a46-ae62-4f8b-a403-f67806d9bb8f" providerId="ADAL" clId="{A7780323-2DFE-4ED3-BE17-8A0BCCF8C058}" dt="2023-03-23T15:42:08.767" v="1069" actId="1076"/>
          <ac:spMkLst>
            <pc:docMk/>
            <pc:sldMk cId="1314722137" sldId="405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5:42:28.122" v="1074" actId="692"/>
          <ac:picMkLst>
            <pc:docMk/>
            <pc:sldMk cId="1314722137" sldId="405"/>
            <ac:picMk id="14338" creationId="{0113AC3D-EB84-B577-B85F-9F8CC21D2685}"/>
          </ac:picMkLst>
        </pc:picChg>
      </pc:sldChg>
      <pc:sldChg chg="addSp delSp modSp add mod">
        <pc:chgData name="Keith Atherton" userId="ceb35a46-ae62-4f8b-a403-f67806d9bb8f" providerId="ADAL" clId="{A7780323-2DFE-4ED3-BE17-8A0BCCF8C058}" dt="2023-03-23T13:53:29.712" v="222" actId="20577"/>
        <pc:sldMkLst>
          <pc:docMk/>
          <pc:sldMk cId="3856657157" sldId="406"/>
        </pc:sldMkLst>
        <pc:spChg chg="mod">
          <ac:chgData name="Keith Atherton" userId="ceb35a46-ae62-4f8b-a403-f67806d9bb8f" providerId="ADAL" clId="{A7780323-2DFE-4ED3-BE17-8A0BCCF8C058}" dt="2023-03-23T13:52:10.551" v="142" actId="20577"/>
          <ac:spMkLst>
            <pc:docMk/>
            <pc:sldMk cId="3856657157" sldId="406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3:53:29.712" v="222" actId="20577"/>
          <ac:spMkLst>
            <pc:docMk/>
            <pc:sldMk cId="3856657157" sldId="406"/>
            <ac:spMk id="18" creationId="{ED42596E-DB09-43F7-A053-18CEB2DDE639}"/>
          </ac:spMkLst>
        </pc:spChg>
        <pc:grpChg chg="add mod">
          <ac:chgData name="Keith Atherton" userId="ceb35a46-ae62-4f8b-a403-f67806d9bb8f" providerId="ADAL" clId="{A7780323-2DFE-4ED3-BE17-8A0BCCF8C058}" dt="2023-03-23T13:51:58.133" v="134" actId="1076"/>
          <ac:grpSpMkLst>
            <pc:docMk/>
            <pc:sldMk cId="3856657157" sldId="406"/>
            <ac:grpSpMk id="10" creationId="{11759C75-D6AE-8A3C-6EA7-44B3B90A2CA1}"/>
          </ac:grpSpMkLst>
        </pc:grpChg>
        <pc:picChg chg="add mod">
          <ac:chgData name="Keith Atherton" userId="ceb35a46-ae62-4f8b-a403-f67806d9bb8f" providerId="ADAL" clId="{A7780323-2DFE-4ED3-BE17-8A0BCCF8C058}" dt="2023-03-23T13:51:47.984" v="131" actId="164"/>
          <ac:picMkLst>
            <pc:docMk/>
            <pc:sldMk cId="3856657157" sldId="406"/>
            <ac:picMk id="5" creationId="{A71450C7-644B-17D5-6C09-C1363E8FC61F}"/>
          </ac:picMkLst>
        </pc:picChg>
        <pc:picChg chg="add mod">
          <ac:chgData name="Keith Atherton" userId="ceb35a46-ae62-4f8b-a403-f67806d9bb8f" providerId="ADAL" clId="{A7780323-2DFE-4ED3-BE17-8A0BCCF8C058}" dt="2023-03-23T13:51:47.984" v="131" actId="164"/>
          <ac:picMkLst>
            <pc:docMk/>
            <pc:sldMk cId="3856657157" sldId="406"/>
            <ac:picMk id="7" creationId="{14C5777A-FE55-1ED0-666D-B3188C386EEB}"/>
          </ac:picMkLst>
        </pc:picChg>
        <pc:picChg chg="add mod">
          <ac:chgData name="Keith Atherton" userId="ceb35a46-ae62-4f8b-a403-f67806d9bb8f" providerId="ADAL" clId="{A7780323-2DFE-4ED3-BE17-8A0BCCF8C058}" dt="2023-03-23T13:52:00.099" v="135" actId="1076"/>
          <ac:picMkLst>
            <pc:docMk/>
            <pc:sldMk cId="3856657157" sldId="406"/>
            <ac:picMk id="9" creationId="{B81E6B1C-88AE-A6D6-C530-A75FF7B44F77}"/>
          </ac:picMkLst>
        </pc:picChg>
        <pc:picChg chg="del">
          <ac:chgData name="Keith Atherton" userId="ceb35a46-ae62-4f8b-a403-f67806d9bb8f" providerId="ADAL" clId="{A7780323-2DFE-4ED3-BE17-8A0BCCF8C058}" dt="2023-03-23T13:48:30.361" v="117" actId="478"/>
          <ac:picMkLst>
            <pc:docMk/>
            <pc:sldMk cId="3856657157" sldId="406"/>
            <ac:picMk id="1034" creationId="{574ECC68-728F-E1F1-87FF-58AD4722EF2D}"/>
          </ac:picMkLst>
        </pc:picChg>
        <pc:picChg chg="del">
          <ac:chgData name="Keith Atherton" userId="ceb35a46-ae62-4f8b-a403-f67806d9bb8f" providerId="ADAL" clId="{A7780323-2DFE-4ED3-BE17-8A0BCCF8C058}" dt="2023-03-23T13:48:30.361" v="117" actId="478"/>
          <ac:picMkLst>
            <pc:docMk/>
            <pc:sldMk cId="3856657157" sldId="406"/>
            <ac:picMk id="1036" creationId="{9C970AFC-03EA-F16D-CB82-B663188FBA22}"/>
          </ac:picMkLst>
        </pc:picChg>
        <pc:picChg chg="del">
          <ac:chgData name="Keith Atherton" userId="ceb35a46-ae62-4f8b-a403-f67806d9bb8f" providerId="ADAL" clId="{A7780323-2DFE-4ED3-BE17-8A0BCCF8C058}" dt="2023-03-23T13:48:30.361" v="117" actId="478"/>
          <ac:picMkLst>
            <pc:docMk/>
            <pc:sldMk cId="3856657157" sldId="406"/>
            <ac:picMk id="1038" creationId="{925BB622-41DD-5F0C-9C28-2583EEAF916C}"/>
          </ac:picMkLst>
        </pc:picChg>
      </pc:sldChg>
      <pc:sldChg chg="modSp add mod">
        <pc:chgData name="Keith Atherton" userId="ceb35a46-ae62-4f8b-a403-f67806d9bb8f" providerId="ADAL" clId="{A7780323-2DFE-4ED3-BE17-8A0BCCF8C058}" dt="2023-03-23T13:56:01.583" v="245" actId="20577"/>
        <pc:sldMkLst>
          <pc:docMk/>
          <pc:sldMk cId="2594971344" sldId="407"/>
        </pc:sldMkLst>
        <pc:spChg chg="mod">
          <ac:chgData name="Keith Atherton" userId="ceb35a46-ae62-4f8b-a403-f67806d9bb8f" providerId="ADAL" clId="{A7780323-2DFE-4ED3-BE17-8A0BCCF8C058}" dt="2023-03-23T13:56:01.583" v="245" actId="20577"/>
          <ac:spMkLst>
            <pc:docMk/>
            <pc:sldMk cId="2594971344" sldId="407"/>
            <ac:spMk id="16" creationId="{2C00B059-8249-401E-BECD-DC838B36F9FB}"/>
          </ac:spMkLst>
        </pc:spChg>
      </pc:sldChg>
      <pc:sldChg chg="addSp modSp add mod">
        <pc:chgData name="Keith Atherton" userId="ceb35a46-ae62-4f8b-a403-f67806d9bb8f" providerId="ADAL" clId="{A7780323-2DFE-4ED3-BE17-8A0BCCF8C058}" dt="2023-03-23T14:23:11.433" v="391" actId="692"/>
        <pc:sldMkLst>
          <pc:docMk/>
          <pc:sldMk cId="1669024641" sldId="408"/>
        </pc:sldMkLst>
        <pc:spChg chg="mod">
          <ac:chgData name="Keith Atherton" userId="ceb35a46-ae62-4f8b-a403-f67806d9bb8f" providerId="ADAL" clId="{A7780323-2DFE-4ED3-BE17-8A0BCCF8C058}" dt="2023-03-23T14:07:17.614" v="316" actId="6549"/>
          <ac:spMkLst>
            <pc:docMk/>
            <pc:sldMk cId="1669024641" sldId="408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4:07:46.523" v="332"/>
          <ac:spMkLst>
            <pc:docMk/>
            <pc:sldMk cId="1669024641" sldId="408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4:17:05.738" v="381" actId="6549"/>
          <ac:spMkLst>
            <pc:docMk/>
            <pc:sldMk cId="1669024641" sldId="408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4:23:11.433" v="391" actId="692"/>
          <ac:picMkLst>
            <pc:docMk/>
            <pc:sldMk cId="1669024641" sldId="408"/>
            <ac:picMk id="5" creationId="{926BB34B-CD7E-38E2-62F9-5BF17669C3DF}"/>
          </ac:picMkLst>
        </pc:picChg>
      </pc:sldChg>
      <pc:sldChg chg="addSp modSp add mod ord">
        <pc:chgData name="Keith Atherton" userId="ceb35a46-ae62-4f8b-a403-f67806d9bb8f" providerId="ADAL" clId="{A7780323-2DFE-4ED3-BE17-8A0BCCF8C058}" dt="2023-03-23T14:56:32.771" v="805" actId="1076"/>
        <pc:sldMkLst>
          <pc:docMk/>
          <pc:sldMk cId="2082758623" sldId="409"/>
        </pc:sldMkLst>
        <pc:spChg chg="mod">
          <ac:chgData name="Keith Atherton" userId="ceb35a46-ae62-4f8b-a403-f67806d9bb8f" providerId="ADAL" clId="{A7780323-2DFE-4ED3-BE17-8A0BCCF8C058}" dt="2023-03-23T14:40:11.034" v="793"/>
          <ac:spMkLst>
            <pc:docMk/>
            <pc:sldMk cId="2082758623" sldId="409"/>
            <ac:spMk id="16" creationId="{2C00B059-8249-401E-BECD-DC838B36F9FB}"/>
          </ac:spMkLst>
        </pc:spChg>
        <pc:picChg chg="add mod">
          <ac:chgData name="Keith Atherton" userId="ceb35a46-ae62-4f8b-a403-f67806d9bb8f" providerId="ADAL" clId="{A7780323-2DFE-4ED3-BE17-8A0BCCF8C058}" dt="2023-03-23T14:56:32.771" v="805" actId="1076"/>
          <ac:picMkLst>
            <pc:docMk/>
            <pc:sldMk cId="2082758623" sldId="409"/>
            <ac:picMk id="6146" creationId="{123A5689-51A1-1560-00A5-5D926208A8FA}"/>
          </ac:picMkLst>
        </pc:picChg>
      </pc:sldChg>
      <pc:sldChg chg="addSp modSp add mod ord">
        <pc:chgData name="Keith Atherton" userId="ceb35a46-ae62-4f8b-a403-f67806d9bb8f" providerId="ADAL" clId="{A7780323-2DFE-4ED3-BE17-8A0BCCF8C058}" dt="2023-03-23T17:16:13.715" v="1765" actId="20577"/>
        <pc:sldMkLst>
          <pc:docMk/>
          <pc:sldMk cId="1721793101" sldId="410"/>
        </pc:sldMkLst>
        <pc:spChg chg="mod">
          <ac:chgData name="Keith Atherton" userId="ceb35a46-ae62-4f8b-a403-f67806d9bb8f" providerId="ADAL" clId="{A7780323-2DFE-4ED3-BE17-8A0BCCF8C058}" dt="2023-03-23T14:41:22.754" v="799"/>
          <ac:spMkLst>
            <pc:docMk/>
            <pc:sldMk cId="1721793101" sldId="410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7:16:13.715" v="1765" actId="20577"/>
          <ac:spMkLst>
            <pc:docMk/>
            <pc:sldMk cId="1721793101" sldId="410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6:43:37.590" v="1332" actId="1076"/>
          <ac:picMkLst>
            <pc:docMk/>
            <pc:sldMk cId="1721793101" sldId="410"/>
            <ac:picMk id="16386" creationId="{524C3F56-7545-BCBF-5E6A-770C58E1D1C7}"/>
          </ac:picMkLst>
        </pc:picChg>
      </pc:sldChg>
      <pc:sldChg chg="addSp delSp modSp add">
        <pc:chgData name="Keith Atherton" userId="ceb35a46-ae62-4f8b-a403-f67806d9bb8f" providerId="ADAL" clId="{A7780323-2DFE-4ED3-BE17-8A0BCCF8C058}" dt="2023-03-23T15:12:37.158" v="821" actId="1076"/>
        <pc:sldMkLst>
          <pc:docMk/>
          <pc:sldMk cId="1536362503" sldId="411"/>
        </pc:sldMkLst>
        <pc:picChg chg="add del">
          <ac:chgData name="Keith Atherton" userId="ceb35a46-ae62-4f8b-a403-f67806d9bb8f" providerId="ADAL" clId="{A7780323-2DFE-4ED3-BE17-8A0BCCF8C058}" dt="2023-03-23T15:10:04.886" v="812" actId="21"/>
          <ac:picMkLst>
            <pc:docMk/>
            <pc:sldMk cId="1536362503" sldId="411"/>
            <ac:picMk id="8194" creationId="{74326278-6005-64FA-BC99-5E40F93E8304}"/>
          </ac:picMkLst>
        </pc:picChg>
        <pc:picChg chg="add mod">
          <ac:chgData name="Keith Atherton" userId="ceb35a46-ae62-4f8b-a403-f67806d9bb8f" providerId="ADAL" clId="{A7780323-2DFE-4ED3-BE17-8A0BCCF8C058}" dt="2023-03-23T15:12:37.158" v="821" actId="1076"/>
          <ac:picMkLst>
            <pc:docMk/>
            <pc:sldMk cId="1536362503" sldId="411"/>
            <ac:picMk id="8196" creationId="{1DA12215-9B3F-CE4E-995B-1B7C7DF5C710}"/>
          </ac:picMkLst>
        </pc:picChg>
      </pc:sldChg>
      <pc:sldChg chg="add ord">
        <pc:chgData name="Keith Atherton" userId="ceb35a46-ae62-4f8b-a403-f67806d9bb8f" providerId="ADAL" clId="{A7780323-2DFE-4ED3-BE17-8A0BCCF8C058}" dt="2023-03-23T16:41:37.964" v="1319"/>
        <pc:sldMkLst>
          <pc:docMk/>
          <pc:sldMk cId="1672040545" sldId="412"/>
        </pc:sldMkLst>
      </pc:sldChg>
      <pc:sldChg chg="addSp delSp modSp add mod">
        <pc:chgData name="Keith Atherton" userId="ceb35a46-ae62-4f8b-a403-f67806d9bb8f" providerId="ADAL" clId="{A7780323-2DFE-4ED3-BE17-8A0BCCF8C058}" dt="2023-03-23T17:26:56.073" v="2032" actId="20577"/>
        <pc:sldMkLst>
          <pc:docMk/>
          <pc:sldMk cId="3005270009" sldId="413"/>
        </pc:sldMkLst>
        <pc:spChg chg="mod">
          <ac:chgData name="Keith Atherton" userId="ceb35a46-ae62-4f8b-a403-f67806d9bb8f" providerId="ADAL" clId="{A7780323-2DFE-4ED3-BE17-8A0BCCF8C058}" dt="2023-03-23T17:19:37.358" v="1772" actId="6549"/>
          <ac:spMkLst>
            <pc:docMk/>
            <pc:sldMk cId="3005270009" sldId="413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6:47:48.731" v="1551" actId="20577"/>
          <ac:spMkLst>
            <pc:docMk/>
            <pc:sldMk cId="3005270009" sldId="413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7:26:56.073" v="2032" actId="20577"/>
          <ac:spMkLst>
            <pc:docMk/>
            <pc:sldMk cId="3005270009" sldId="413"/>
            <ac:spMk id="18" creationId="{ED42596E-DB09-43F7-A053-18CEB2DDE639}"/>
          </ac:spMkLst>
        </pc:spChg>
        <pc:picChg chg="del">
          <ac:chgData name="Keith Atherton" userId="ceb35a46-ae62-4f8b-a403-f67806d9bb8f" providerId="ADAL" clId="{A7780323-2DFE-4ED3-BE17-8A0BCCF8C058}" dt="2023-03-23T16:47:13.096" v="1522" actId="478"/>
          <ac:picMkLst>
            <pc:docMk/>
            <pc:sldMk cId="3005270009" sldId="413"/>
            <ac:picMk id="5" creationId="{0054C0DC-8476-3C54-19FC-2F40FB3CD9F2}"/>
          </ac:picMkLst>
        </pc:picChg>
        <pc:picChg chg="del">
          <ac:chgData name="Keith Atherton" userId="ceb35a46-ae62-4f8b-a403-f67806d9bb8f" providerId="ADAL" clId="{A7780323-2DFE-4ED3-BE17-8A0BCCF8C058}" dt="2023-03-23T16:47:13.509" v="1523" actId="478"/>
          <ac:picMkLst>
            <pc:docMk/>
            <pc:sldMk cId="3005270009" sldId="413"/>
            <ac:picMk id="7" creationId="{0155FEFB-A514-F2F7-3CD7-315D55AF5323}"/>
          </ac:picMkLst>
        </pc:picChg>
        <pc:picChg chg="add del mod">
          <ac:chgData name="Keith Atherton" userId="ceb35a46-ae62-4f8b-a403-f67806d9bb8f" providerId="ADAL" clId="{A7780323-2DFE-4ED3-BE17-8A0BCCF8C058}" dt="2023-03-23T17:24:40.787" v="1831" actId="478"/>
          <ac:picMkLst>
            <pc:docMk/>
            <pc:sldMk cId="3005270009" sldId="413"/>
            <ac:picMk id="17410" creationId="{3C17051A-1EB1-BED0-0523-9F682B7B060C}"/>
          </ac:picMkLst>
        </pc:picChg>
        <pc:picChg chg="add mod">
          <ac:chgData name="Keith Atherton" userId="ceb35a46-ae62-4f8b-a403-f67806d9bb8f" providerId="ADAL" clId="{A7780323-2DFE-4ED3-BE17-8A0BCCF8C058}" dt="2023-03-23T17:25:14.086" v="1840" actId="692"/>
          <ac:picMkLst>
            <pc:docMk/>
            <pc:sldMk cId="3005270009" sldId="413"/>
            <ac:picMk id="17412" creationId="{918A8583-AE99-E038-A6CE-E29BC5B90162}"/>
          </ac:picMkLst>
        </pc:picChg>
      </pc:sldChg>
      <pc:sldChg chg="addSp delSp modSp add mod">
        <pc:chgData name="Keith Atherton" userId="ceb35a46-ae62-4f8b-a403-f67806d9bb8f" providerId="ADAL" clId="{A7780323-2DFE-4ED3-BE17-8A0BCCF8C058}" dt="2023-03-23T17:06:44.772" v="1753" actId="6549"/>
        <pc:sldMkLst>
          <pc:docMk/>
          <pc:sldMk cId="1457951797" sldId="414"/>
        </pc:sldMkLst>
        <pc:spChg chg="mod">
          <ac:chgData name="Keith Atherton" userId="ceb35a46-ae62-4f8b-a403-f67806d9bb8f" providerId="ADAL" clId="{A7780323-2DFE-4ED3-BE17-8A0BCCF8C058}" dt="2023-03-23T16:52:12.564" v="1575" actId="6549"/>
          <ac:spMkLst>
            <pc:docMk/>
            <pc:sldMk cId="1457951797" sldId="414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6:51:12.362" v="1565" actId="6549"/>
          <ac:spMkLst>
            <pc:docMk/>
            <pc:sldMk cId="1457951797" sldId="414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7:06:44.772" v="1753" actId="6549"/>
          <ac:spMkLst>
            <pc:docMk/>
            <pc:sldMk cId="1457951797" sldId="414"/>
            <ac:spMk id="18" creationId="{ED42596E-DB09-43F7-A053-18CEB2DDE639}"/>
          </ac:spMkLst>
        </pc:spChg>
        <pc:picChg chg="del">
          <ac:chgData name="Keith Atherton" userId="ceb35a46-ae62-4f8b-a403-f67806d9bb8f" providerId="ADAL" clId="{A7780323-2DFE-4ED3-BE17-8A0BCCF8C058}" dt="2023-03-23T16:51:15.970" v="1566" actId="478"/>
          <ac:picMkLst>
            <pc:docMk/>
            <pc:sldMk cId="1457951797" sldId="414"/>
            <ac:picMk id="5" creationId="{E0138511-905F-2A45-B5BC-7187DFDD8FA8}"/>
          </ac:picMkLst>
        </pc:picChg>
        <pc:picChg chg="add mod">
          <ac:chgData name="Keith Atherton" userId="ceb35a46-ae62-4f8b-a403-f67806d9bb8f" providerId="ADAL" clId="{A7780323-2DFE-4ED3-BE17-8A0BCCF8C058}" dt="2023-03-23T16:56:40.224" v="1612" actId="692"/>
          <ac:picMkLst>
            <pc:docMk/>
            <pc:sldMk cId="1457951797" sldId="414"/>
            <ac:picMk id="6" creationId="{F4ED894D-072E-A970-30DD-714CDEDE9F9B}"/>
          </ac:picMkLst>
        </pc:picChg>
        <pc:picChg chg="del">
          <ac:chgData name="Keith Atherton" userId="ceb35a46-ae62-4f8b-a403-f67806d9bb8f" providerId="ADAL" clId="{A7780323-2DFE-4ED3-BE17-8A0BCCF8C058}" dt="2023-03-23T16:51:17.569" v="1568" actId="478"/>
          <ac:picMkLst>
            <pc:docMk/>
            <pc:sldMk cId="1457951797" sldId="414"/>
            <ac:picMk id="7" creationId="{9CF8CBD3-7F02-6FB6-DDDB-B1C251850110}"/>
          </ac:picMkLst>
        </pc:picChg>
        <pc:picChg chg="del">
          <ac:chgData name="Keith Atherton" userId="ceb35a46-ae62-4f8b-a403-f67806d9bb8f" providerId="ADAL" clId="{A7780323-2DFE-4ED3-BE17-8A0BCCF8C058}" dt="2023-03-23T16:51:16.850" v="1567" actId="478"/>
          <ac:picMkLst>
            <pc:docMk/>
            <pc:sldMk cId="1457951797" sldId="414"/>
            <ac:picMk id="11" creationId="{4BB17A7A-EDB7-42BD-A24C-4265608F0643}"/>
          </ac:picMkLst>
        </pc:picChg>
      </pc:sldChg>
      <pc:sldChg chg="addSp modSp add mod">
        <pc:chgData name="Keith Atherton" userId="ceb35a46-ae62-4f8b-a403-f67806d9bb8f" providerId="ADAL" clId="{A7780323-2DFE-4ED3-BE17-8A0BCCF8C058}" dt="2023-03-23T17:03:14.875" v="1745" actId="20577"/>
        <pc:sldMkLst>
          <pc:docMk/>
          <pc:sldMk cId="193714624" sldId="415"/>
        </pc:sldMkLst>
        <pc:spChg chg="mod">
          <ac:chgData name="Keith Atherton" userId="ceb35a46-ae62-4f8b-a403-f67806d9bb8f" providerId="ADAL" clId="{A7780323-2DFE-4ED3-BE17-8A0BCCF8C058}" dt="2023-03-23T16:58:38.011" v="1628" actId="6549"/>
          <ac:spMkLst>
            <pc:docMk/>
            <pc:sldMk cId="193714624" sldId="415"/>
            <ac:spMk id="12" creationId="{EA6FE899-D470-46C9-9D06-3BC34932C386}"/>
          </ac:spMkLst>
        </pc:spChg>
        <pc:spChg chg="mod">
          <ac:chgData name="Keith Atherton" userId="ceb35a46-ae62-4f8b-a403-f67806d9bb8f" providerId="ADAL" clId="{A7780323-2DFE-4ED3-BE17-8A0BCCF8C058}" dt="2023-03-23T16:58:30.921" v="1625" actId="27636"/>
          <ac:spMkLst>
            <pc:docMk/>
            <pc:sldMk cId="193714624" sldId="415"/>
            <ac:spMk id="16" creationId="{2C00B059-8249-401E-BECD-DC838B36F9FB}"/>
          </ac:spMkLst>
        </pc:spChg>
        <pc:spChg chg="mod">
          <ac:chgData name="Keith Atherton" userId="ceb35a46-ae62-4f8b-a403-f67806d9bb8f" providerId="ADAL" clId="{A7780323-2DFE-4ED3-BE17-8A0BCCF8C058}" dt="2023-03-23T17:03:14.875" v="1745" actId="20577"/>
          <ac:spMkLst>
            <pc:docMk/>
            <pc:sldMk cId="193714624" sldId="415"/>
            <ac:spMk id="18" creationId="{ED42596E-DB09-43F7-A053-18CEB2DDE639}"/>
          </ac:spMkLst>
        </pc:spChg>
        <pc:picChg chg="add mod">
          <ac:chgData name="Keith Atherton" userId="ceb35a46-ae62-4f8b-a403-f67806d9bb8f" providerId="ADAL" clId="{A7780323-2DFE-4ED3-BE17-8A0BCCF8C058}" dt="2023-03-23T17:00:05.916" v="1638" actId="692"/>
          <ac:picMkLst>
            <pc:docMk/>
            <pc:sldMk cId="193714624" sldId="415"/>
            <ac:picMk id="5" creationId="{E7EE5F93-7BE6-7B9D-D30C-76E14F225E52}"/>
          </ac:picMkLst>
        </pc:picChg>
      </pc:sldChg>
    </pc:docChg>
  </pc:docChgLst>
  <pc:docChgLst>
    <pc:chgData name="Keith Atherton" userId="ceb35a46-ae62-4f8b-a403-f67806d9bb8f" providerId="ADAL" clId="{809A455B-7231-47CD-8B76-F562923EB12D}"/>
    <pc:docChg chg="custSel modSld">
      <pc:chgData name="Keith Atherton" userId="ceb35a46-ae62-4f8b-a403-f67806d9bb8f" providerId="ADAL" clId="{809A455B-7231-47CD-8B76-F562923EB12D}" dt="2023-03-24T13:59:22.038" v="34" actId="6549"/>
      <pc:docMkLst>
        <pc:docMk/>
      </pc:docMkLst>
      <pc:sldChg chg="modSp mod">
        <pc:chgData name="Keith Atherton" userId="ceb35a46-ae62-4f8b-a403-f67806d9bb8f" providerId="ADAL" clId="{809A455B-7231-47CD-8B76-F562923EB12D}" dt="2023-03-24T13:49:46.375" v="0" actId="21"/>
        <pc:sldMkLst>
          <pc:docMk/>
          <pc:sldMk cId="4140479729" sldId="383"/>
        </pc:sldMkLst>
        <pc:spChg chg="mod">
          <ac:chgData name="Keith Atherton" userId="ceb35a46-ae62-4f8b-a403-f67806d9bb8f" providerId="ADAL" clId="{809A455B-7231-47CD-8B76-F562923EB12D}" dt="2023-03-24T13:49:46.375" v="0" actId="21"/>
          <ac:spMkLst>
            <pc:docMk/>
            <pc:sldMk cId="4140479729" sldId="383"/>
            <ac:spMk id="18" creationId="{ED42596E-DB09-43F7-A053-18CEB2DDE639}"/>
          </ac:spMkLst>
        </pc:spChg>
      </pc:sldChg>
      <pc:sldChg chg="modSp mod">
        <pc:chgData name="Keith Atherton" userId="ceb35a46-ae62-4f8b-a403-f67806d9bb8f" providerId="ADAL" clId="{809A455B-7231-47CD-8B76-F562923EB12D}" dt="2023-03-24T13:56:02.526" v="31" actId="20577"/>
        <pc:sldMkLst>
          <pc:docMk/>
          <pc:sldMk cId="3760902257" sldId="403"/>
        </pc:sldMkLst>
        <pc:spChg chg="mod">
          <ac:chgData name="Keith Atherton" userId="ceb35a46-ae62-4f8b-a403-f67806d9bb8f" providerId="ADAL" clId="{809A455B-7231-47CD-8B76-F562923EB12D}" dt="2023-03-24T13:56:02.526" v="31" actId="20577"/>
          <ac:spMkLst>
            <pc:docMk/>
            <pc:sldMk cId="3760902257" sldId="403"/>
            <ac:spMk id="18" creationId="{ED42596E-DB09-43F7-A053-18CEB2DDE639}"/>
          </ac:spMkLst>
        </pc:spChg>
      </pc:sldChg>
      <pc:sldChg chg="modSp mod">
        <pc:chgData name="Keith Atherton" userId="ceb35a46-ae62-4f8b-a403-f67806d9bb8f" providerId="ADAL" clId="{809A455B-7231-47CD-8B76-F562923EB12D}" dt="2023-03-24T13:49:52.905" v="3" actId="6549"/>
        <pc:sldMkLst>
          <pc:docMk/>
          <pc:sldMk cId="3856657157" sldId="406"/>
        </pc:sldMkLst>
        <pc:spChg chg="mod">
          <ac:chgData name="Keith Atherton" userId="ceb35a46-ae62-4f8b-a403-f67806d9bb8f" providerId="ADAL" clId="{809A455B-7231-47CD-8B76-F562923EB12D}" dt="2023-03-24T13:49:52.905" v="3" actId="6549"/>
          <ac:spMkLst>
            <pc:docMk/>
            <pc:sldMk cId="3856657157" sldId="406"/>
            <ac:spMk id="18" creationId="{ED42596E-DB09-43F7-A053-18CEB2DDE639}"/>
          </ac:spMkLst>
        </pc:spChg>
      </pc:sldChg>
      <pc:sldChg chg="modSp mod">
        <pc:chgData name="Keith Atherton" userId="ceb35a46-ae62-4f8b-a403-f67806d9bb8f" providerId="ADAL" clId="{809A455B-7231-47CD-8B76-F562923EB12D}" dt="2023-03-24T13:59:22.038" v="34" actId="6549"/>
        <pc:sldMkLst>
          <pc:docMk/>
          <pc:sldMk cId="3005270009" sldId="413"/>
        </pc:sldMkLst>
        <pc:spChg chg="mod">
          <ac:chgData name="Keith Atherton" userId="ceb35a46-ae62-4f8b-a403-f67806d9bb8f" providerId="ADAL" clId="{809A455B-7231-47CD-8B76-F562923EB12D}" dt="2023-03-24T13:59:22.038" v="34" actId="6549"/>
          <ac:spMkLst>
            <pc:docMk/>
            <pc:sldMk cId="3005270009" sldId="413"/>
            <ac:spMk id="18" creationId="{ED42596E-DB09-43F7-A053-18CEB2DDE639}"/>
          </ac:spMkLst>
        </pc:spChg>
      </pc:sldChg>
    </pc:docChg>
  </pc:docChgLst>
  <pc:docChgLst>
    <pc:chgData name="Keith Atherton" userId="ceb35a46-ae62-4f8b-a403-f67806d9bb8f" providerId="ADAL" clId="{64E69992-840A-4E3A-98E6-CB2FBD343396}"/>
    <pc:docChg chg="undo custSel addSld delSld modSld sldOrd">
      <pc:chgData name="Keith Atherton" userId="ceb35a46-ae62-4f8b-a403-f67806d9bb8f" providerId="ADAL" clId="{64E69992-840A-4E3A-98E6-CB2FBD343396}" dt="2023-03-17T09:45:01.110" v="136" actId="20577"/>
      <pc:docMkLst>
        <pc:docMk/>
      </pc:docMkLst>
      <pc:sldChg chg="addSp delSp modSp mod">
        <pc:chgData name="Keith Atherton" userId="ceb35a46-ae62-4f8b-a403-f67806d9bb8f" providerId="ADAL" clId="{64E69992-840A-4E3A-98E6-CB2FBD343396}" dt="2023-03-17T09:08:28.234" v="45" actId="1076"/>
        <pc:sldMkLst>
          <pc:docMk/>
          <pc:sldMk cId="2900026269" sldId="300"/>
        </pc:sldMkLst>
        <pc:picChg chg="add mod">
          <ac:chgData name="Keith Atherton" userId="ceb35a46-ae62-4f8b-a403-f67806d9bb8f" providerId="ADAL" clId="{64E69992-840A-4E3A-98E6-CB2FBD343396}" dt="2023-03-17T09:08:28.234" v="45" actId="1076"/>
          <ac:picMkLst>
            <pc:docMk/>
            <pc:sldMk cId="2900026269" sldId="300"/>
            <ac:picMk id="4" creationId="{B37F8E1A-99A1-706D-8B0F-E5CD45632C49}"/>
          </ac:picMkLst>
        </pc:picChg>
        <pc:picChg chg="del">
          <ac:chgData name="Keith Atherton" userId="ceb35a46-ae62-4f8b-a403-f67806d9bb8f" providerId="ADAL" clId="{64E69992-840A-4E3A-98E6-CB2FBD343396}" dt="2023-03-17T09:08:07.940" v="40" actId="478"/>
          <ac:picMkLst>
            <pc:docMk/>
            <pc:sldMk cId="2900026269" sldId="300"/>
            <ac:picMk id="8" creationId="{B0505D96-F567-A4DB-6CB8-349E09D65FBB}"/>
          </ac:picMkLst>
        </pc:picChg>
      </pc:sldChg>
      <pc:sldChg chg="modSp mod">
        <pc:chgData name="Keith Atherton" userId="ceb35a46-ae62-4f8b-a403-f67806d9bb8f" providerId="ADAL" clId="{64E69992-840A-4E3A-98E6-CB2FBD343396}" dt="2023-03-17T09:42:13.300" v="133" actId="20577"/>
        <pc:sldMkLst>
          <pc:docMk/>
          <pc:sldMk cId="500026257" sldId="309"/>
        </pc:sldMkLst>
        <pc:spChg chg="mod">
          <ac:chgData name="Keith Atherton" userId="ceb35a46-ae62-4f8b-a403-f67806d9bb8f" providerId="ADAL" clId="{64E69992-840A-4E3A-98E6-CB2FBD343396}" dt="2023-03-17T09:42:13.300" v="133" actId="20577"/>
          <ac:spMkLst>
            <pc:docMk/>
            <pc:sldMk cId="500026257" sldId="309"/>
            <ac:spMk id="18" creationId="{ED42596E-DB09-43F7-A053-18CEB2DDE639}"/>
          </ac:spMkLst>
        </pc:spChg>
      </pc:sldChg>
      <pc:sldChg chg="modSp mod">
        <pc:chgData name="Keith Atherton" userId="ceb35a46-ae62-4f8b-a403-f67806d9bb8f" providerId="ADAL" clId="{64E69992-840A-4E3A-98E6-CB2FBD343396}" dt="2023-03-17T09:45:01.110" v="136" actId="20577"/>
        <pc:sldMkLst>
          <pc:docMk/>
          <pc:sldMk cId="569976080" sldId="317"/>
        </pc:sldMkLst>
        <pc:spChg chg="mod">
          <ac:chgData name="Keith Atherton" userId="ceb35a46-ae62-4f8b-a403-f67806d9bb8f" providerId="ADAL" clId="{64E69992-840A-4E3A-98E6-CB2FBD343396}" dt="2023-03-17T09:45:01.110" v="136" actId="20577"/>
          <ac:spMkLst>
            <pc:docMk/>
            <pc:sldMk cId="569976080" sldId="317"/>
            <ac:spMk id="18" creationId="{ED42596E-DB09-43F7-A053-18CEB2DDE639}"/>
          </ac:spMkLst>
        </pc:spChg>
      </pc:sldChg>
      <pc:sldChg chg="modSp mod">
        <pc:chgData name="Keith Atherton" userId="ceb35a46-ae62-4f8b-a403-f67806d9bb8f" providerId="ADAL" clId="{64E69992-840A-4E3A-98E6-CB2FBD343396}" dt="2023-03-17T09:10:29.756" v="66" actId="6549"/>
        <pc:sldMkLst>
          <pc:docMk/>
          <pc:sldMk cId="908509029" sldId="338"/>
        </pc:sldMkLst>
        <pc:spChg chg="mod">
          <ac:chgData name="Keith Atherton" userId="ceb35a46-ae62-4f8b-a403-f67806d9bb8f" providerId="ADAL" clId="{64E69992-840A-4E3A-98E6-CB2FBD343396}" dt="2023-03-17T09:10:29.756" v="66" actId="6549"/>
          <ac:spMkLst>
            <pc:docMk/>
            <pc:sldMk cId="908509029" sldId="338"/>
            <ac:spMk id="18" creationId="{ED42596E-DB09-43F7-A053-18CEB2DDE639}"/>
          </ac:spMkLst>
        </pc:spChg>
      </pc:sldChg>
      <pc:sldChg chg="del">
        <pc:chgData name="Keith Atherton" userId="ceb35a46-ae62-4f8b-a403-f67806d9bb8f" providerId="ADAL" clId="{64E69992-840A-4E3A-98E6-CB2FBD343396}" dt="2023-03-17T09:08:43.342" v="49" actId="47"/>
        <pc:sldMkLst>
          <pc:docMk/>
          <pc:sldMk cId="1896260248" sldId="350"/>
        </pc:sldMkLst>
      </pc:sldChg>
      <pc:sldChg chg="addSp delSp modSp mod">
        <pc:chgData name="Keith Atherton" userId="ceb35a46-ae62-4f8b-a403-f67806d9bb8f" providerId="ADAL" clId="{64E69992-840A-4E3A-98E6-CB2FBD343396}" dt="2023-03-17T09:07:42.116" v="39" actId="692"/>
        <pc:sldMkLst>
          <pc:docMk/>
          <pc:sldMk cId="1201016572" sldId="355"/>
        </pc:sldMkLst>
        <pc:picChg chg="del">
          <ac:chgData name="Keith Atherton" userId="ceb35a46-ae62-4f8b-a403-f67806d9bb8f" providerId="ADAL" clId="{64E69992-840A-4E3A-98E6-CB2FBD343396}" dt="2023-03-17T09:07:15.740" v="32" actId="478"/>
          <ac:picMkLst>
            <pc:docMk/>
            <pc:sldMk cId="1201016572" sldId="355"/>
            <ac:picMk id="5" creationId="{E4E73940-3359-4DC0-8BB0-2114E1C5E782}"/>
          </ac:picMkLst>
        </pc:picChg>
        <pc:picChg chg="add mod">
          <ac:chgData name="Keith Atherton" userId="ceb35a46-ae62-4f8b-a403-f67806d9bb8f" providerId="ADAL" clId="{64E69992-840A-4E3A-98E6-CB2FBD343396}" dt="2023-03-17T09:07:42.116" v="39" actId="692"/>
          <ac:picMkLst>
            <pc:docMk/>
            <pc:sldMk cId="1201016572" sldId="355"/>
            <ac:picMk id="6" creationId="{BB342272-85A9-A3F2-D802-2E1AAE0E187D}"/>
          </ac:picMkLst>
        </pc:picChg>
      </pc:sldChg>
      <pc:sldChg chg="modSp mod">
        <pc:chgData name="Keith Atherton" userId="ceb35a46-ae62-4f8b-a403-f67806d9bb8f" providerId="ADAL" clId="{64E69992-840A-4E3A-98E6-CB2FBD343396}" dt="2023-03-17T09:39:15.525" v="125" actId="6549"/>
        <pc:sldMkLst>
          <pc:docMk/>
          <pc:sldMk cId="67574763" sldId="371"/>
        </pc:sldMkLst>
        <pc:spChg chg="mod">
          <ac:chgData name="Keith Atherton" userId="ceb35a46-ae62-4f8b-a403-f67806d9bb8f" providerId="ADAL" clId="{64E69992-840A-4E3A-98E6-CB2FBD343396}" dt="2023-03-17T09:39:15.525" v="125" actId="6549"/>
          <ac:spMkLst>
            <pc:docMk/>
            <pc:sldMk cId="67574763" sldId="371"/>
            <ac:spMk id="18" creationId="{ED42596E-DB09-43F7-A053-18CEB2DDE639}"/>
          </ac:spMkLst>
        </pc:spChg>
      </pc:sldChg>
      <pc:sldChg chg="del">
        <pc:chgData name="Keith Atherton" userId="ceb35a46-ae62-4f8b-a403-f67806d9bb8f" providerId="ADAL" clId="{64E69992-840A-4E3A-98E6-CB2FBD343396}" dt="2023-03-17T08:59:23.095" v="0" actId="47"/>
        <pc:sldMkLst>
          <pc:docMk/>
          <pc:sldMk cId="597306740" sldId="377"/>
        </pc:sldMkLst>
      </pc:sldChg>
      <pc:sldChg chg="add ord">
        <pc:chgData name="Keith Atherton" userId="ceb35a46-ae62-4f8b-a403-f67806d9bb8f" providerId="ADAL" clId="{64E69992-840A-4E3A-98E6-CB2FBD343396}" dt="2023-03-17T08:59:32.351" v="3"/>
        <pc:sldMkLst>
          <pc:docMk/>
          <pc:sldMk cId="3327311035" sldId="377"/>
        </pc:sldMkLst>
      </pc:sldChg>
      <pc:sldChg chg="addSp delSp modSp add mod">
        <pc:chgData name="Keith Atherton" userId="ceb35a46-ae62-4f8b-a403-f67806d9bb8f" providerId="ADAL" clId="{64E69992-840A-4E3A-98E6-CB2FBD343396}" dt="2023-03-17T09:04:42.840" v="31" actId="1076"/>
        <pc:sldMkLst>
          <pc:docMk/>
          <pc:sldMk cId="1662896221" sldId="378"/>
        </pc:sldMkLst>
        <pc:spChg chg="add del">
          <ac:chgData name="Keith Atherton" userId="ceb35a46-ae62-4f8b-a403-f67806d9bb8f" providerId="ADAL" clId="{64E69992-840A-4E3A-98E6-CB2FBD343396}" dt="2023-03-17T09:04:30.585" v="29" actId="478"/>
          <ac:spMkLst>
            <pc:docMk/>
            <pc:sldMk cId="1662896221" sldId="378"/>
            <ac:spMk id="7" creationId="{BCD65F33-EAA0-3C11-0A31-26FE588DDFBB}"/>
          </ac:spMkLst>
        </pc:spChg>
        <pc:spChg chg="mod">
          <ac:chgData name="Keith Atherton" userId="ceb35a46-ae62-4f8b-a403-f67806d9bb8f" providerId="ADAL" clId="{64E69992-840A-4E3A-98E6-CB2FBD343396}" dt="2023-03-17T09:02:55.126" v="14" actId="6549"/>
          <ac:spMkLst>
            <pc:docMk/>
            <pc:sldMk cId="1662896221" sldId="378"/>
            <ac:spMk id="11" creationId="{AD93F353-4741-4E31-A54E-A50993C77654}"/>
          </ac:spMkLst>
        </pc:spChg>
        <pc:spChg chg="mod">
          <ac:chgData name="Keith Atherton" userId="ceb35a46-ae62-4f8b-a403-f67806d9bb8f" providerId="ADAL" clId="{64E69992-840A-4E3A-98E6-CB2FBD343396}" dt="2023-03-17T09:02:43.635" v="10" actId="20577"/>
          <ac:spMkLst>
            <pc:docMk/>
            <pc:sldMk cId="1662896221" sldId="378"/>
            <ac:spMk id="16" creationId="{2C00B059-8249-401E-BECD-DC838B36F9FB}"/>
          </ac:spMkLst>
        </pc:spChg>
        <pc:spChg chg="mod">
          <ac:chgData name="Keith Atherton" userId="ceb35a46-ae62-4f8b-a403-f67806d9bb8f" providerId="ADAL" clId="{64E69992-840A-4E3A-98E6-CB2FBD343396}" dt="2023-03-17T09:04:01.409" v="27"/>
          <ac:spMkLst>
            <pc:docMk/>
            <pc:sldMk cId="1662896221" sldId="378"/>
            <ac:spMk id="18" creationId="{ED42596E-DB09-43F7-A053-18CEB2DDE639}"/>
          </ac:spMkLst>
        </pc:spChg>
        <pc:picChg chg="del">
          <ac:chgData name="Keith Atherton" userId="ceb35a46-ae62-4f8b-a403-f67806d9bb8f" providerId="ADAL" clId="{64E69992-840A-4E3A-98E6-CB2FBD343396}" dt="2023-03-17T09:02:47.834" v="11" actId="478"/>
          <ac:picMkLst>
            <pc:docMk/>
            <pc:sldMk cId="1662896221" sldId="378"/>
            <ac:picMk id="5" creationId="{7C89ADFE-9963-4815-834C-2077B0A2AF68}"/>
          </ac:picMkLst>
        </pc:picChg>
        <pc:picChg chg="add mod">
          <ac:chgData name="Keith Atherton" userId="ceb35a46-ae62-4f8b-a403-f67806d9bb8f" providerId="ADAL" clId="{64E69992-840A-4E3A-98E6-CB2FBD343396}" dt="2023-03-17T09:03:34.745" v="20" actId="692"/>
          <ac:picMkLst>
            <pc:docMk/>
            <pc:sldMk cId="1662896221" sldId="378"/>
            <ac:picMk id="6" creationId="{9750522F-8972-0132-5E49-EDCEB0F5C35A}"/>
          </ac:picMkLst>
        </pc:picChg>
        <pc:picChg chg="add mod">
          <ac:chgData name="Keith Atherton" userId="ceb35a46-ae62-4f8b-a403-f67806d9bb8f" providerId="ADAL" clId="{64E69992-840A-4E3A-98E6-CB2FBD343396}" dt="2023-03-17T09:04:42.840" v="31" actId="1076"/>
          <ac:picMkLst>
            <pc:docMk/>
            <pc:sldMk cId="1662896221" sldId="378"/>
            <ac:picMk id="9" creationId="{EA72B7E9-D89F-7ADC-C525-C64A5F45B807}"/>
          </ac:picMkLst>
        </pc:picChg>
      </pc:sldChg>
      <pc:sldChg chg="add ord">
        <pc:chgData name="Keith Atherton" userId="ceb35a46-ae62-4f8b-a403-f67806d9bb8f" providerId="ADAL" clId="{64E69992-840A-4E3A-98E6-CB2FBD343396}" dt="2023-03-17T09:08:41.891" v="48"/>
        <pc:sldMkLst>
          <pc:docMk/>
          <pc:sldMk cId="1694098755" sldId="379"/>
        </pc:sldMkLst>
      </pc:sldChg>
    </pc:docChg>
  </pc:docChgLst>
  <pc:docChgLst>
    <pc:chgData name="Keith Atherton" userId="bb5e6e7bf1b0919e" providerId="LiveId" clId="{211B79A0-BFF3-48B5-9BC4-4E5C470C6F2E}"/>
    <pc:docChg chg="undo custSel addSld delSld modSld sldOrd">
      <pc:chgData name="Keith Atherton" userId="bb5e6e7bf1b0919e" providerId="LiveId" clId="{211B79A0-BFF3-48B5-9BC4-4E5C470C6F2E}" dt="2022-08-20T18:39:15.787" v="346" actId="20577"/>
      <pc:docMkLst>
        <pc:docMk/>
      </pc:docMkLst>
      <pc:sldChg chg="addSp delSp modSp mod setBg">
        <pc:chgData name="Keith Atherton" userId="bb5e6e7bf1b0919e" providerId="LiveId" clId="{211B79A0-BFF3-48B5-9BC4-4E5C470C6F2E}" dt="2022-08-14T15:17:54.079" v="26" actId="478"/>
        <pc:sldMkLst>
          <pc:docMk/>
          <pc:sldMk cId="1495496538" sldId="257"/>
        </pc:sldMkLst>
        <pc:spChg chg="mod">
          <ac:chgData name="Keith Atherton" userId="bb5e6e7bf1b0919e" providerId="LiveId" clId="{211B79A0-BFF3-48B5-9BC4-4E5C470C6F2E}" dt="2022-08-14T15:16:44.791" v="2" actId="6549"/>
          <ac:spMkLst>
            <pc:docMk/>
            <pc:sldMk cId="1495496538" sldId="257"/>
            <ac:spMk id="3" creationId="{3D71C9CD-CAE8-4AC8-936D-333769D479E5}"/>
          </ac:spMkLst>
        </pc:spChg>
        <pc:picChg chg="add del mod">
          <ac:chgData name="Keith Atherton" userId="bb5e6e7bf1b0919e" providerId="LiveId" clId="{211B79A0-BFF3-48B5-9BC4-4E5C470C6F2E}" dt="2022-08-14T15:17:25.295" v="16" actId="478"/>
          <ac:picMkLst>
            <pc:docMk/>
            <pc:sldMk cId="1495496538" sldId="257"/>
            <ac:picMk id="7" creationId="{86683EF1-FF8B-F314-1A05-3831E4AF2E1F}"/>
          </ac:picMkLst>
        </pc:picChg>
        <pc:picChg chg="add del mod ord">
          <ac:chgData name="Keith Atherton" userId="bb5e6e7bf1b0919e" providerId="LiveId" clId="{211B79A0-BFF3-48B5-9BC4-4E5C470C6F2E}" dt="2022-08-14T15:17:54.079" v="26" actId="478"/>
          <ac:picMkLst>
            <pc:docMk/>
            <pc:sldMk cId="1495496538" sldId="257"/>
            <ac:picMk id="9" creationId="{49C7E987-18F5-9DB7-757E-70B598E4D06F}"/>
          </ac:picMkLst>
        </pc:picChg>
      </pc:sldChg>
      <pc:sldChg chg="addSp delSp modSp mod">
        <pc:chgData name="Keith Atherton" userId="bb5e6e7bf1b0919e" providerId="LiveId" clId="{211B79A0-BFF3-48B5-9BC4-4E5C470C6F2E}" dt="2022-08-14T15:20:14.646" v="83"/>
        <pc:sldMkLst>
          <pc:docMk/>
          <pc:sldMk cId="2900026269" sldId="300"/>
        </pc:sldMkLst>
        <pc:picChg chg="add mod">
          <ac:chgData name="Keith Atherton" userId="bb5e6e7bf1b0919e" providerId="LiveId" clId="{211B79A0-BFF3-48B5-9BC4-4E5C470C6F2E}" dt="2022-08-14T15:20:14.646" v="83"/>
          <ac:picMkLst>
            <pc:docMk/>
            <pc:sldMk cId="2900026269" sldId="300"/>
            <ac:picMk id="8" creationId="{B0505D96-F567-A4DB-6CB8-349E09D65FBB}"/>
          </ac:picMkLst>
        </pc:picChg>
        <pc:picChg chg="del">
          <ac:chgData name="Keith Atherton" userId="bb5e6e7bf1b0919e" providerId="LiveId" clId="{211B79A0-BFF3-48B5-9BC4-4E5C470C6F2E}" dt="2022-08-14T15:20:13.870" v="82" actId="478"/>
          <ac:picMkLst>
            <pc:docMk/>
            <pc:sldMk cId="2900026269" sldId="300"/>
            <ac:picMk id="10" creationId="{6CC341CD-42BF-4030-8109-94C98DF515B7}"/>
          </ac:picMkLst>
        </pc:picChg>
      </pc:sldChg>
      <pc:sldChg chg="addSp delSp modSp mod">
        <pc:chgData name="Keith Atherton" userId="bb5e6e7bf1b0919e" providerId="LiveId" clId="{211B79A0-BFF3-48B5-9BC4-4E5C470C6F2E}" dt="2022-08-20T18:39:15.787" v="346" actId="20577"/>
        <pc:sldMkLst>
          <pc:docMk/>
          <pc:sldMk cId="91956759" sldId="304"/>
        </pc:sldMkLst>
        <pc:spChg chg="mod">
          <ac:chgData name="Keith Atherton" userId="bb5e6e7bf1b0919e" providerId="LiveId" clId="{211B79A0-BFF3-48B5-9BC4-4E5C470C6F2E}" dt="2022-08-20T18:39:15.787" v="346" actId="20577"/>
          <ac:spMkLst>
            <pc:docMk/>
            <pc:sldMk cId="91956759" sldId="304"/>
            <ac:spMk id="18" creationId="{ED42596E-DB09-43F7-A053-18CEB2DDE639}"/>
          </ac:spMkLst>
        </pc:spChg>
        <pc:picChg chg="add del mod">
          <ac:chgData name="Keith Atherton" userId="bb5e6e7bf1b0919e" providerId="LiveId" clId="{211B79A0-BFF3-48B5-9BC4-4E5C470C6F2E}" dt="2022-08-20T18:36:53.145" v="323" actId="478"/>
          <ac:picMkLst>
            <pc:docMk/>
            <pc:sldMk cId="91956759" sldId="304"/>
            <ac:picMk id="5" creationId="{8C75562B-2206-E903-ED58-B702ADF87033}"/>
          </ac:picMkLst>
        </pc:picChg>
        <pc:picChg chg="add mod">
          <ac:chgData name="Keith Atherton" userId="bb5e6e7bf1b0919e" providerId="LiveId" clId="{211B79A0-BFF3-48B5-9BC4-4E5C470C6F2E}" dt="2022-08-20T18:37:37.391" v="336" actId="1076"/>
          <ac:picMkLst>
            <pc:docMk/>
            <pc:sldMk cId="91956759" sldId="304"/>
            <ac:picMk id="7" creationId="{1DE84DDB-82BD-6B4E-7CC3-1900808238BA}"/>
          </ac:picMkLst>
        </pc:picChg>
        <pc:picChg chg="del">
          <ac:chgData name="Keith Atherton" userId="bb5e6e7bf1b0919e" providerId="LiveId" clId="{211B79A0-BFF3-48B5-9BC4-4E5C470C6F2E}" dt="2022-08-20T18:36:17.260" v="319" actId="478"/>
          <ac:picMkLst>
            <pc:docMk/>
            <pc:sldMk cId="91956759" sldId="304"/>
            <ac:picMk id="9" creationId="{AFDB26D1-87B8-4FBE-B63C-8802505981EA}"/>
          </ac:picMkLst>
        </pc:picChg>
        <pc:picChg chg="add mod">
          <ac:chgData name="Keith Atherton" userId="bb5e6e7bf1b0919e" providerId="LiveId" clId="{211B79A0-BFF3-48B5-9BC4-4E5C470C6F2E}" dt="2022-08-20T18:37:33.187" v="335" actId="1076"/>
          <ac:picMkLst>
            <pc:docMk/>
            <pc:sldMk cId="91956759" sldId="304"/>
            <ac:picMk id="10" creationId="{CCBAE9E0-5E39-179B-056F-EC1BA662678B}"/>
          </ac:picMkLst>
        </pc:picChg>
      </pc:sldChg>
      <pc:sldChg chg="addSp delSp modSp mod">
        <pc:chgData name="Keith Atherton" userId="bb5e6e7bf1b0919e" providerId="LiveId" clId="{211B79A0-BFF3-48B5-9BC4-4E5C470C6F2E}" dt="2022-08-14T15:25:15.278" v="100"/>
        <pc:sldMkLst>
          <pc:docMk/>
          <pc:sldMk cId="4206543737" sldId="306"/>
        </pc:sldMkLst>
        <pc:picChg chg="del">
          <ac:chgData name="Keith Atherton" userId="bb5e6e7bf1b0919e" providerId="LiveId" clId="{211B79A0-BFF3-48B5-9BC4-4E5C470C6F2E}" dt="2022-08-14T15:25:14.554" v="99" actId="478"/>
          <ac:picMkLst>
            <pc:docMk/>
            <pc:sldMk cId="4206543737" sldId="306"/>
            <ac:picMk id="5" creationId="{EC5D5389-C7D8-4092-9D9F-DF5BBCF7D07F}"/>
          </ac:picMkLst>
        </pc:picChg>
        <pc:picChg chg="add mod">
          <ac:chgData name="Keith Atherton" userId="bb5e6e7bf1b0919e" providerId="LiveId" clId="{211B79A0-BFF3-48B5-9BC4-4E5C470C6F2E}" dt="2022-08-14T15:25:15.278" v="100"/>
          <ac:picMkLst>
            <pc:docMk/>
            <pc:sldMk cId="4206543737" sldId="306"/>
            <ac:picMk id="8" creationId="{A555EB07-5C1C-9502-2C10-958C65EFC1F9}"/>
          </ac:picMkLst>
        </pc:picChg>
      </pc:sldChg>
      <pc:sldChg chg="addSp delSp modSp mod">
        <pc:chgData name="Keith Atherton" userId="bb5e6e7bf1b0919e" providerId="LiveId" clId="{211B79A0-BFF3-48B5-9BC4-4E5C470C6F2E}" dt="2022-08-14T15:27:15.275" v="115"/>
        <pc:sldMkLst>
          <pc:docMk/>
          <pc:sldMk cId="785937889" sldId="308"/>
        </pc:sldMkLst>
        <pc:picChg chg="del">
          <ac:chgData name="Keith Atherton" userId="bb5e6e7bf1b0919e" providerId="LiveId" clId="{211B79A0-BFF3-48B5-9BC4-4E5C470C6F2E}" dt="2022-08-14T15:27:13.387" v="114" actId="478"/>
          <ac:picMkLst>
            <pc:docMk/>
            <pc:sldMk cId="785937889" sldId="308"/>
            <ac:picMk id="5" creationId="{361FF81E-D12A-4B00-B758-AE9883EF6796}"/>
          </ac:picMkLst>
        </pc:picChg>
        <pc:picChg chg="add mod">
          <ac:chgData name="Keith Atherton" userId="bb5e6e7bf1b0919e" providerId="LiveId" clId="{211B79A0-BFF3-48B5-9BC4-4E5C470C6F2E}" dt="2022-08-14T15:27:15.275" v="115"/>
          <ac:picMkLst>
            <pc:docMk/>
            <pc:sldMk cId="785937889" sldId="308"/>
            <ac:picMk id="8" creationId="{1D8BF113-CAD5-E3EE-819A-17B5A4D9D94B}"/>
          </ac:picMkLst>
        </pc:picChg>
      </pc:sldChg>
      <pc:sldChg chg="modSp mod">
        <pc:chgData name="Keith Atherton" userId="bb5e6e7bf1b0919e" providerId="LiveId" clId="{211B79A0-BFF3-48B5-9BC4-4E5C470C6F2E}" dt="2022-08-14T15:28:07.879" v="119" actId="6549"/>
        <pc:sldMkLst>
          <pc:docMk/>
          <pc:sldMk cId="500026257" sldId="309"/>
        </pc:sldMkLst>
        <pc:spChg chg="mod">
          <ac:chgData name="Keith Atherton" userId="bb5e6e7bf1b0919e" providerId="LiveId" clId="{211B79A0-BFF3-48B5-9BC4-4E5C470C6F2E}" dt="2022-08-14T15:28:07.879" v="119" actId="6549"/>
          <ac:spMkLst>
            <pc:docMk/>
            <pc:sldMk cId="500026257" sldId="309"/>
            <ac:spMk id="18" creationId="{ED42596E-DB09-43F7-A053-18CEB2DDE639}"/>
          </ac:spMkLst>
        </pc:spChg>
      </pc:sldChg>
      <pc:sldChg chg="addSp delSp modSp mod">
        <pc:chgData name="Keith Atherton" userId="bb5e6e7bf1b0919e" providerId="LiveId" clId="{211B79A0-BFF3-48B5-9BC4-4E5C470C6F2E}" dt="2022-08-14T15:28:01.288" v="117"/>
        <pc:sldMkLst>
          <pc:docMk/>
          <pc:sldMk cId="3423255652" sldId="311"/>
        </pc:sldMkLst>
        <pc:picChg chg="del">
          <ac:chgData name="Keith Atherton" userId="bb5e6e7bf1b0919e" providerId="LiveId" clId="{211B79A0-BFF3-48B5-9BC4-4E5C470C6F2E}" dt="2022-08-14T15:28:00.519" v="116" actId="478"/>
          <ac:picMkLst>
            <pc:docMk/>
            <pc:sldMk cId="3423255652" sldId="311"/>
            <ac:picMk id="7" creationId="{593C4A8F-E3CD-42AA-94DD-FA8A85AE1945}"/>
          </ac:picMkLst>
        </pc:picChg>
        <pc:picChg chg="add mod">
          <ac:chgData name="Keith Atherton" userId="bb5e6e7bf1b0919e" providerId="LiveId" clId="{211B79A0-BFF3-48B5-9BC4-4E5C470C6F2E}" dt="2022-08-14T15:28:01.288" v="117"/>
          <ac:picMkLst>
            <pc:docMk/>
            <pc:sldMk cId="3423255652" sldId="311"/>
            <ac:picMk id="8" creationId="{6776A080-D6BE-CE29-A513-A6B29F42163E}"/>
          </ac:picMkLst>
        </pc:picChg>
      </pc:sldChg>
      <pc:sldChg chg="addSp delSp modSp mod">
        <pc:chgData name="Keith Atherton" userId="bb5e6e7bf1b0919e" providerId="LiveId" clId="{211B79A0-BFF3-48B5-9BC4-4E5C470C6F2E}" dt="2022-08-14T15:28:31.609" v="122" actId="167"/>
        <pc:sldMkLst>
          <pc:docMk/>
          <pc:sldMk cId="2834461040" sldId="312"/>
        </pc:sldMkLst>
        <pc:picChg chg="del">
          <ac:chgData name="Keith Atherton" userId="bb5e6e7bf1b0919e" providerId="LiveId" clId="{211B79A0-BFF3-48B5-9BC4-4E5C470C6F2E}" dt="2022-08-14T15:28:28.046" v="120" actId="478"/>
          <ac:picMkLst>
            <pc:docMk/>
            <pc:sldMk cId="2834461040" sldId="312"/>
            <ac:picMk id="6" creationId="{1E99575B-E18A-4075-9133-829610E643C9}"/>
          </ac:picMkLst>
        </pc:picChg>
        <pc:picChg chg="add mod ord">
          <ac:chgData name="Keith Atherton" userId="bb5e6e7bf1b0919e" providerId="LiveId" clId="{211B79A0-BFF3-48B5-9BC4-4E5C470C6F2E}" dt="2022-08-14T15:28:31.609" v="122" actId="167"/>
          <ac:picMkLst>
            <pc:docMk/>
            <pc:sldMk cId="2834461040" sldId="312"/>
            <ac:picMk id="10" creationId="{505E740D-F542-38FB-9D2C-76DE41ED3BA9}"/>
          </ac:picMkLst>
        </pc:picChg>
      </pc:sldChg>
      <pc:sldChg chg="addSp delSp modSp mod">
        <pc:chgData name="Keith Atherton" userId="bb5e6e7bf1b0919e" providerId="LiveId" clId="{211B79A0-BFF3-48B5-9BC4-4E5C470C6F2E}" dt="2022-08-14T15:28:56.992" v="124"/>
        <pc:sldMkLst>
          <pc:docMk/>
          <pc:sldMk cId="569976080" sldId="317"/>
        </pc:sldMkLst>
        <pc:picChg chg="del">
          <ac:chgData name="Keith Atherton" userId="bb5e6e7bf1b0919e" providerId="LiveId" clId="{211B79A0-BFF3-48B5-9BC4-4E5C470C6F2E}" dt="2022-08-14T15:28:56.200" v="123" actId="478"/>
          <ac:picMkLst>
            <pc:docMk/>
            <pc:sldMk cId="569976080" sldId="317"/>
            <ac:picMk id="5" creationId="{BE554156-D78F-4298-80AD-7F5416FBA349}"/>
          </ac:picMkLst>
        </pc:picChg>
        <pc:picChg chg="add mod">
          <ac:chgData name="Keith Atherton" userId="bb5e6e7bf1b0919e" providerId="LiveId" clId="{211B79A0-BFF3-48B5-9BC4-4E5C470C6F2E}" dt="2022-08-14T15:28:56.992" v="124"/>
          <ac:picMkLst>
            <pc:docMk/>
            <pc:sldMk cId="569976080" sldId="317"/>
            <ac:picMk id="8" creationId="{2CB6E2B0-3E68-5F92-FF93-CB6459AC7AC8}"/>
          </ac:picMkLst>
        </pc:picChg>
      </pc:sldChg>
      <pc:sldChg chg="addSp delSp modSp mod">
        <pc:chgData name="Keith Atherton" userId="bb5e6e7bf1b0919e" providerId="LiveId" clId="{211B79A0-BFF3-48B5-9BC4-4E5C470C6F2E}" dt="2022-08-14T15:29:32.306" v="131"/>
        <pc:sldMkLst>
          <pc:docMk/>
          <pc:sldMk cId="4234080799" sldId="318"/>
        </pc:sldMkLst>
        <pc:spChg chg="mod">
          <ac:chgData name="Keith Atherton" userId="bb5e6e7bf1b0919e" providerId="LiveId" clId="{211B79A0-BFF3-48B5-9BC4-4E5C470C6F2E}" dt="2022-08-14T15:29:24.432" v="128" actId="6549"/>
          <ac:spMkLst>
            <pc:docMk/>
            <pc:sldMk cId="4234080799" sldId="318"/>
            <ac:spMk id="11" creationId="{AD93F353-4741-4E31-A54E-A50993C77654}"/>
          </ac:spMkLst>
        </pc:spChg>
        <pc:spChg chg="mod">
          <ac:chgData name="Keith Atherton" userId="bb5e6e7bf1b0919e" providerId="LiveId" clId="{211B79A0-BFF3-48B5-9BC4-4E5C470C6F2E}" dt="2022-08-14T15:29:13.901" v="125"/>
          <ac:spMkLst>
            <pc:docMk/>
            <pc:sldMk cId="4234080799" sldId="318"/>
            <ac:spMk id="16" creationId="{2C00B059-8249-401E-BECD-DC838B36F9FB}"/>
          </ac:spMkLst>
        </pc:spChg>
        <pc:spChg chg="mod">
          <ac:chgData name="Keith Atherton" userId="bb5e6e7bf1b0919e" providerId="LiveId" clId="{211B79A0-BFF3-48B5-9BC4-4E5C470C6F2E}" dt="2022-08-14T15:29:28.144" v="129"/>
          <ac:spMkLst>
            <pc:docMk/>
            <pc:sldMk cId="4234080799" sldId="318"/>
            <ac:spMk id="18" creationId="{ED42596E-DB09-43F7-A053-18CEB2DDE639}"/>
          </ac:spMkLst>
        </pc:spChg>
        <pc:picChg chg="del">
          <ac:chgData name="Keith Atherton" userId="bb5e6e7bf1b0919e" providerId="LiveId" clId="{211B79A0-BFF3-48B5-9BC4-4E5C470C6F2E}" dt="2022-08-14T15:29:31.545" v="130" actId="478"/>
          <ac:picMkLst>
            <pc:docMk/>
            <pc:sldMk cId="4234080799" sldId="318"/>
            <ac:picMk id="5" creationId="{E4C3E050-690B-41DB-8DF0-26375F7BE0AB}"/>
          </ac:picMkLst>
        </pc:picChg>
        <pc:picChg chg="add mod">
          <ac:chgData name="Keith Atherton" userId="bb5e6e7bf1b0919e" providerId="LiveId" clId="{211B79A0-BFF3-48B5-9BC4-4E5C470C6F2E}" dt="2022-08-14T15:29:32.306" v="131"/>
          <ac:picMkLst>
            <pc:docMk/>
            <pc:sldMk cId="4234080799" sldId="318"/>
            <ac:picMk id="8" creationId="{31D5164D-1EEF-8DE3-F381-174D31262E7D}"/>
          </ac:picMkLst>
        </pc:picChg>
      </pc:sldChg>
      <pc:sldChg chg="addSp delSp modSp mod">
        <pc:chgData name="Keith Atherton" userId="bb5e6e7bf1b0919e" providerId="LiveId" clId="{211B79A0-BFF3-48B5-9BC4-4E5C470C6F2E}" dt="2022-08-14T15:21:48.662" v="86"/>
        <pc:sldMkLst>
          <pc:docMk/>
          <pc:sldMk cId="3284415404" sldId="329"/>
        </pc:sldMkLst>
        <pc:picChg chg="del">
          <ac:chgData name="Keith Atherton" userId="bb5e6e7bf1b0919e" providerId="LiveId" clId="{211B79A0-BFF3-48B5-9BC4-4E5C470C6F2E}" dt="2022-08-14T15:21:47.854" v="85" actId="478"/>
          <ac:picMkLst>
            <pc:docMk/>
            <pc:sldMk cId="3284415404" sldId="329"/>
            <ac:picMk id="7" creationId="{83FDABB2-81AA-43E3-B7D9-D168330F92D8}"/>
          </ac:picMkLst>
        </pc:picChg>
        <pc:picChg chg="add mod">
          <ac:chgData name="Keith Atherton" userId="bb5e6e7bf1b0919e" providerId="LiveId" clId="{211B79A0-BFF3-48B5-9BC4-4E5C470C6F2E}" dt="2022-08-14T15:21:48.662" v="86"/>
          <ac:picMkLst>
            <pc:docMk/>
            <pc:sldMk cId="3284415404" sldId="329"/>
            <ac:picMk id="8" creationId="{D9EB52AD-B81E-645E-AC2E-B345CD5C27BF}"/>
          </ac:picMkLst>
        </pc:picChg>
      </pc:sldChg>
      <pc:sldChg chg="addSp delSp modSp mod">
        <pc:chgData name="Keith Atherton" userId="bb5e6e7bf1b0919e" providerId="LiveId" clId="{211B79A0-BFF3-48B5-9BC4-4E5C470C6F2E}" dt="2022-08-14T15:22:02.661" v="88"/>
        <pc:sldMkLst>
          <pc:docMk/>
          <pc:sldMk cId="772278281" sldId="330"/>
        </pc:sldMkLst>
        <pc:picChg chg="del">
          <ac:chgData name="Keith Atherton" userId="bb5e6e7bf1b0919e" providerId="LiveId" clId="{211B79A0-BFF3-48B5-9BC4-4E5C470C6F2E}" dt="2022-08-14T15:22:01.927" v="87" actId="478"/>
          <ac:picMkLst>
            <pc:docMk/>
            <pc:sldMk cId="772278281" sldId="330"/>
            <ac:picMk id="6" creationId="{1FD797C3-35AF-4CA9-A914-B458DA70F54D}"/>
          </ac:picMkLst>
        </pc:picChg>
        <pc:picChg chg="add mod">
          <ac:chgData name="Keith Atherton" userId="bb5e6e7bf1b0919e" providerId="LiveId" clId="{211B79A0-BFF3-48B5-9BC4-4E5C470C6F2E}" dt="2022-08-14T15:22:02.661" v="88"/>
          <ac:picMkLst>
            <pc:docMk/>
            <pc:sldMk cId="772278281" sldId="330"/>
            <ac:picMk id="9" creationId="{B62B6FBC-4F4E-52DB-075E-61F6BF162384}"/>
          </ac:picMkLst>
        </pc:picChg>
      </pc:sldChg>
      <pc:sldChg chg="modSp mod">
        <pc:chgData name="Keith Atherton" userId="bb5e6e7bf1b0919e" providerId="LiveId" clId="{211B79A0-BFF3-48B5-9BC4-4E5C470C6F2E}" dt="2022-08-14T15:16:51.142" v="12" actId="20577"/>
        <pc:sldMkLst>
          <pc:docMk/>
          <pc:sldMk cId="1599418729" sldId="336"/>
        </pc:sldMkLst>
        <pc:spChg chg="mod">
          <ac:chgData name="Keith Atherton" userId="bb5e6e7bf1b0919e" providerId="LiveId" clId="{211B79A0-BFF3-48B5-9BC4-4E5C470C6F2E}" dt="2022-08-14T15:16:51.142" v="12" actId="20577"/>
          <ac:spMkLst>
            <pc:docMk/>
            <pc:sldMk cId="1599418729" sldId="336"/>
            <ac:spMk id="3" creationId="{3D71C9CD-CAE8-4AC8-936D-333769D479E5}"/>
          </ac:spMkLst>
        </pc:spChg>
      </pc:sldChg>
      <pc:sldChg chg="del">
        <pc:chgData name="Keith Atherton" userId="bb5e6e7bf1b0919e" providerId="LiveId" clId="{211B79A0-BFF3-48B5-9BC4-4E5C470C6F2E}" dt="2022-08-14T15:16:40.509" v="0" actId="47"/>
        <pc:sldMkLst>
          <pc:docMk/>
          <pc:sldMk cId="1369424950" sldId="339"/>
        </pc:sldMkLst>
      </pc:sldChg>
      <pc:sldChg chg="addSp delSp modSp mod">
        <pc:chgData name="Keith Atherton" userId="bb5e6e7bf1b0919e" providerId="LiveId" clId="{211B79A0-BFF3-48B5-9BC4-4E5C470C6F2E}" dt="2022-08-14T15:24:58.609" v="98"/>
        <pc:sldMkLst>
          <pc:docMk/>
          <pc:sldMk cId="583565268" sldId="341"/>
        </pc:sldMkLst>
        <pc:picChg chg="del">
          <ac:chgData name="Keith Atherton" userId="bb5e6e7bf1b0919e" providerId="LiveId" clId="{211B79A0-BFF3-48B5-9BC4-4E5C470C6F2E}" dt="2022-08-14T15:24:57.872" v="97" actId="478"/>
          <ac:picMkLst>
            <pc:docMk/>
            <pc:sldMk cId="583565268" sldId="341"/>
            <ac:picMk id="6" creationId="{A6133509-08B0-4C6D-8574-D82FCC437A2E}"/>
          </ac:picMkLst>
        </pc:picChg>
        <pc:picChg chg="add mod">
          <ac:chgData name="Keith Atherton" userId="bb5e6e7bf1b0919e" providerId="LiveId" clId="{211B79A0-BFF3-48B5-9BC4-4E5C470C6F2E}" dt="2022-08-14T15:24:58.609" v="98"/>
          <ac:picMkLst>
            <pc:docMk/>
            <pc:sldMk cId="583565268" sldId="341"/>
            <ac:picMk id="8" creationId="{7472E60A-3E82-1E77-0248-819BB73F223A}"/>
          </ac:picMkLst>
        </pc:picChg>
      </pc:sldChg>
      <pc:sldChg chg="modSp mod">
        <pc:chgData name="Keith Atherton" userId="bb5e6e7bf1b0919e" providerId="LiveId" clId="{211B79A0-BFF3-48B5-9BC4-4E5C470C6F2E}" dt="2022-08-14T15:24:24.136" v="96" actId="6549"/>
        <pc:sldMkLst>
          <pc:docMk/>
          <pc:sldMk cId="1820079599" sldId="344"/>
        </pc:sldMkLst>
        <pc:spChg chg="mod">
          <ac:chgData name="Keith Atherton" userId="bb5e6e7bf1b0919e" providerId="LiveId" clId="{211B79A0-BFF3-48B5-9BC4-4E5C470C6F2E}" dt="2022-08-14T15:24:24.136" v="96" actId="6549"/>
          <ac:spMkLst>
            <pc:docMk/>
            <pc:sldMk cId="1820079599" sldId="344"/>
            <ac:spMk id="18" creationId="{ED42596E-DB09-43F7-A053-18CEB2DDE639}"/>
          </ac:spMkLst>
        </pc:spChg>
      </pc:sldChg>
      <pc:sldChg chg="delSp mod">
        <pc:chgData name="Keith Atherton" userId="bb5e6e7bf1b0919e" providerId="LiveId" clId="{211B79A0-BFF3-48B5-9BC4-4E5C470C6F2E}" dt="2022-08-14T15:21:25.850" v="84" actId="478"/>
        <pc:sldMkLst>
          <pc:docMk/>
          <pc:sldMk cId="3859365976" sldId="345"/>
        </pc:sldMkLst>
        <pc:spChg chg="del">
          <ac:chgData name="Keith Atherton" userId="bb5e6e7bf1b0919e" providerId="LiveId" clId="{211B79A0-BFF3-48B5-9BC4-4E5C470C6F2E}" dt="2022-08-14T15:21:25.850" v="84" actId="478"/>
          <ac:spMkLst>
            <pc:docMk/>
            <pc:sldMk cId="3859365976" sldId="345"/>
            <ac:spMk id="12" creationId="{EA6FE899-D470-46C9-9D06-3BC34932C386}"/>
          </ac:spMkLst>
        </pc:spChg>
      </pc:sldChg>
      <pc:sldChg chg="addSp delSp modSp mod">
        <pc:chgData name="Keith Atherton" userId="bb5e6e7bf1b0919e" providerId="LiveId" clId="{211B79A0-BFF3-48B5-9BC4-4E5C470C6F2E}" dt="2022-08-14T15:32:03.188" v="145"/>
        <pc:sldMkLst>
          <pc:docMk/>
          <pc:sldMk cId="1896260248" sldId="350"/>
        </pc:sldMkLst>
        <pc:picChg chg="add mod">
          <ac:chgData name="Keith Atherton" userId="bb5e6e7bf1b0919e" providerId="LiveId" clId="{211B79A0-BFF3-48B5-9BC4-4E5C470C6F2E}" dt="2022-08-14T15:32:03.188" v="145"/>
          <ac:picMkLst>
            <pc:docMk/>
            <pc:sldMk cId="1896260248" sldId="350"/>
            <ac:picMk id="8" creationId="{48414825-0CCC-050F-A5C5-AF9A1A50018E}"/>
          </ac:picMkLst>
        </pc:picChg>
        <pc:picChg chg="del">
          <ac:chgData name="Keith Atherton" userId="bb5e6e7bf1b0919e" providerId="LiveId" clId="{211B79A0-BFF3-48B5-9BC4-4E5C470C6F2E}" dt="2022-08-14T15:32:02.234" v="144" actId="478"/>
          <ac:picMkLst>
            <pc:docMk/>
            <pc:sldMk cId="1896260248" sldId="350"/>
            <ac:picMk id="10" creationId="{6CC341CD-42BF-4030-8109-94C98DF515B7}"/>
          </ac:picMkLst>
        </pc:picChg>
      </pc:sldChg>
      <pc:sldChg chg="addSp delSp modSp mod">
        <pc:chgData name="Keith Atherton" userId="bb5e6e7bf1b0919e" providerId="LiveId" clId="{211B79A0-BFF3-48B5-9BC4-4E5C470C6F2E}" dt="2022-08-14T15:34:07.750" v="150" actId="20577"/>
        <pc:sldMkLst>
          <pc:docMk/>
          <pc:sldMk cId="3245511477" sldId="356"/>
        </pc:sldMkLst>
        <pc:spChg chg="mod">
          <ac:chgData name="Keith Atherton" userId="bb5e6e7bf1b0919e" providerId="LiveId" clId="{211B79A0-BFF3-48B5-9BC4-4E5C470C6F2E}" dt="2022-08-14T15:34:07.750" v="150" actId="20577"/>
          <ac:spMkLst>
            <pc:docMk/>
            <pc:sldMk cId="3245511477" sldId="356"/>
            <ac:spMk id="16" creationId="{2C00B059-8249-401E-BECD-DC838B36F9FB}"/>
          </ac:spMkLst>
        </pc:spChg>
        <pc:picChg chg="add mod">
          <ac:chgData name="Keith Atherton" userId="bb5e6e7bf1b0919e" providerId="LiveId" clId="{211B79A0-BFF3-48B5-9BC4-4E5C470C6F2E}" dt="2022-08-14T15:30:16.767" v="133"/>
          <ac:picMkLst>
            <pc:docMk/>
            <pc:sldMk cId="3245511477" sldId="356"/>
            <ac:picMk id="6" creationId="{150B9077-1B09-5D33-824B-C374560841EB}"/>
          </ac:picMkLst>
        </pc:picChg>
        <pc:picChg chg="del">
          <ac:chgData name="Keith Atherton" userId="bb5e6e7bf1b0919e" providerId="LiveId" clId="{211B79A0-BFF3-48B5-9BC4-4E5C470C6F2E}" dt="2022-08-14T15:30:16.023" v="132" actId="478"/>
          <ac:picMkLst>
            <pc:docMk/>
            <pc:sldMk cId="3245511477" sldId="356"/>
            <ac:picMk id="10" creationId="{CEB3A1D6-BE3C-49D5-AD45-9A26B353E7A4}"/>
          </ac:picMkLst>
        </pc:picChg>
      </pc:sldChg>
      <pc:sldChg chg="addSp delSp modSp mod">
        <pc:chgData name="Keith Atherton" userId="bb5e6e7bf1b0919e" providerId="LiveId" clId="{211B79A0-BFF3-48B5-9BC4-4E5C470C6F2E}" dt="2022-08-14T15:25:25.875" v="102"/>
        <pc:sldMkLst>
          <pc:docMk/>
          <pc:sldMk cId="806251205" sldId="357"/>
        </pc:sldMkLst>
        <pc:picChg chg="del">
          <ac:chgData name="Keith Atherton" userId="bb5e6e7bf1b0919e" providerId="LiveId" clId="{211B79A0-BFF3-48B5-9BC4-4E5C470C6F2E}" dt="2022-08-14T15:25:25.071" v="101" actId="478"/>
          <ac:picMkLst>
            <pc:docMk/>
            <pc:sldMk cId="806251205" sldId="357"/>
            <ac:picMk id="6" creationId="{8822256E-8E73-4CA9-86DC-01F3A2B7B004}"/>
          </ac:picMkLst>
        </pc:picChg>
        <pc:picChg chg="add mod">
          <ac:chgData name="Keith Atherton" userId="bb5e6e7bf1b0919e" providerId="LiveId" clId="{211B79A0-BFF3-48B5-9BC4-4E5C470C6F2E}" dt="2022-08-14T15:25:25.875" v="102"/>
          <ac:picMkLst>
            <pc:docMk/>
            <pc:sldMk cId="806251205" sldId="357"/>
            <ac:picMk id="8" creationId="{9E748A3A-0E16-854F-DDC3-2726600116DC}"/>
          </ac:picMkLst>
        </pc:picChg>
      </pc:sldChg>
      <pc:sldChg chg="modSp mod">
        <pc:chgData name="Keith Atherton" userId="bb5e6e7bf1b0919e" providerId="LiveId" clId="{211B79A0-BFF3-48B5-9BC4-4E5C470C6F2E}" dt="2022-08-20T18:28:21.339" v="253" actId="115"/>
        <pc:sldMkLst>
          <pc:docMk/>
          <pc:sldMk cId="127709202" sldId="358"/>
        </pc:sldMkLst>
        <pc:spChg chg="mod">
          <ac:chgData name="Keith Atherton" userId="bb5e6e7bf1b0919e" providerId="LiveId" clId="{211B79A0-BFF3-48B5-9BC4-4E5C470C6F2E}" dt="2022-08-20T18:28:21.339" v="253" actId="115"/>
          <ac:spMkLst>
            <pc:docMk/>
            <pc:sldMk cId="127709202" sldId="358"/>
            <ac:spMk id="16" creationId="{2C00B059-8249-401E-BECD-DC838B36F9FB}"/>
          </ac:spMkLst>
        </pc:spChg>
      </pc:sldChg>
      <pc:sldChg chg="addSp delSp modSp mod">
        <pc:chgData name="Keith Atherton" userId="bb5e6e7bf1b0919e" providerId="LiveId" clId="{211B79A0-BFF3-48B5-9BC4-4E5C470C6F2E}" dt="2022-08-20T18:29:29.920" v="265" actId="692"/>
        <pc:sldMkLst>
          <pc:docMk/>
          <pc:sldMk cId="3707156513" sldId="359"/>
        </pc:sldMkLst>
        <pc:spChg chg="mod">
          <ac:chgData name="Keith Atherton" userId="bb5e6e7bf1b0919e" providerId="LiveId" clId="{211B79A0-BFF3-48B5-9BC4-4E5C470C6F2E}" dt="2022-08-20T18:28:19.395" v="252" actId="115"/>
          <ac:spMkLst>
            <pc:docMk/>
            <pc:sldMk cId="3707156513" sldId="359"/>
            <ac:spMk id="16" creationId="{2C00B059-8249-401E-BECD-DC838B36F9FB}"/>
          </ac:spMkLst>
        </pc:spChg>
        <pc:picChg chg="del">
          <ac:chgData name="Keith Atherton" userId="bb5e6e7bf1b0919e" providerId="LiveId" clId="{211B79A0-BFF3-48B5-9BC4-4E5C470C6F2E}" dt="2022-08-20T18:29:20.054" v="261" actId="478"/>
          <ac:picMkLst>
            <pc:docMk/>
            <pc:sldMk cId="3707156513" sldId="359"/>
            <ac:picMk id="5" creationId="{E2BF4F2C-476D-42BC-8D54-7610CDAAA0C9}"/>
          </ac:picMkLst>
        </pc:picChg>
        <pc:picChg chg="add mod">
          <ac:chgData name="Keith Atherton" userId="bb5e6e7bf1b0919e" providerId="LiveId" clId="{211B79A0-BFF3-48B5-9BC4-4E5C470C6F2E}" dt="2022-08-20T18:29:29.920" v="265" actId="692"/>
          <ac:picMkLst>
            <pc:docMk/>
            <pc:sldMk cId="3707156513" sldId="359"/>
            <ac:picMk id="6" creationId="{50107CD8-1D97-5798-7AB3-3245F1ECDF36}"/>
          </ac:picMkLst>
        </pc:picChg>
      </pc:sldChg>
      <pc:sldChg chg="addSp delSp modSp mod">
        <pc:chgData name="Keith Atherton" userId="bb5e6e7bf1b0919e" providerId="LiveId" clId="{211B79A0-BFF3-48B5-9BC4-4E5C470C6F2E}" dt="2022-08-20T18:28:54.809" v="260" actId="692"/>
        <pc:sldMkLst>
          <pc:docMk/>
          <pc:sldMk cId="1007534163" sldId="360"/>
        </pc:sldMkLst>
        <pc:spChg chg="mod">
          <ac:chgData name="Keith Atherton" userId="bb5e6e7bf1b0919e" providerId="LiveId" clId="{211B79A0-BFF3-48B5-9BC4-4E5C470C6F2E}" dt="2022-08-20T18:28:15.923" v="251" actId="115"/>
          <ac:spMkLst>
            <pc:docMk/>
            <pc:sldMk cId="1007534163" sldId="360"/>
            <ac:spMk id="16" creationId="{2C00B059-8249-401E-BECD-DC838B36F9FB}"/>
          </ac:spMkLst>
        </pc:spChg>
        <pc:picChg chg="add del">
          <ac:chgData name="Keith Atherton" userId="bb5e6e7bf1b0919e" providerId="LiveId" clId="{211B79A0-BFF3-48B5-9BC4-4E5C470C6F2E}" dt="2022-08-20T18:28:12.995" v="250" actId="22"/>
          <ac:picMkLst>
            <pc:docMk/>
            <pc:sldMk cId="1007534163" sldId="360"/>
            <ac:picMk id="5" creationId="{CD33E90B-5E7E-0A0E-8BB3-AE03DFAB74A9}"/>
          </ac:picMkLst>
        </pc:picChg>
        <pc:picChg chg="add mod">
          <ac:chgData name="Keith Atherton" userId="bb5e6e7bf1b0919e" providerId="LiveId" clId="{211B79A0-BFF3-48B5-9BC4-4E5C470C6F2E}" dt="2022-08-20T18:28:54.809" v="260" actId="692"/>
          <ac:picMkLst>
            <pc:docMk/>
            <pc:sldMk cId="1007534163" sldId="360"/>
            <ac:picMk id="7" creationId="{FBFBBC61-3A0A-A0BB-8A8F-0B8840310D68}"/>
          </ac:picMkLst>
        </pc:picChg>
        <pc:picChg chg="del">
          <ac:chgData name="Keith Atherton" userId="bb5e6e7bf1b0919e" providerId="LiveId" clId="{211B79A0-BFF3-48B5-9BC4-4E5C470C6F2E}" dt="2022-08-20T18:28:27.634" v="254" actId="478"/>
          <ac:picMkLst>
            <pc:docMk/>
            <pc:sldMk cId="1007534163" sldId="360"/>
            <ac:picMk id="10" creationId="{33E9F406-6C1E-4750-816F-3D9CC9500C7D}"/>
          </ac:picMkLst>
        </pc:picChg>
      </pc:sldChg>
      <pc:sldChg chg="addSp delSp modSp mod">
        <pc:chgData name="Keith Atherton" userId="bb5e6e7bf1b0919e" providerId="LiveId" clId="{211B79A0-BFF3-48B5-9BC4-4E5C470C6F2E}" dt="2022-08-14T15:34:10.779" v="151" actId="20577"/>
        <pc:sldMkLst>
          <pc:docMk/>
          <pc:sldMk cId="2001949257" sldId="363"/>
        </pc:sldMkLst>
        <pc:spChg chg="mod">
          <ac:chgData name="Keith Atherton" userId="bb5e6e7bf1b0919e" providerId="LiveId" clId="{211B79A0-BFF3-48B5-9BC4-4E5C470C6F2E}" dt="2022-08-14T15:34:10.779" v="151" actId="20577"/>
          <ac:spMkLst>
            <pc:docMk/>
            <pc:sldMk cId="2001949257" sldId="363"/>
            <ac:spMk id="16" creationId="{2C00B059-8249-401E-BECD-DC838B36F9FB}"/>
          </ac:spMkLst>
        </pc:spChg>
        <pc:picChg chg="del">
          <ac:chgData name="Keith Atherton" userId="bb5e6e7bf1b0919e" providerId="LiveId" clId="{211B79A0-BFF3-48B5-9BC4-4E5C470C6F2E}" dt="2022-08-14T15:30:20.096" v="134" actId="478"/>
          <ac:picMkLst>
            <pc:docMk/>
            <pc:sldMk cId="2001949257" sldId="363"/>
            <ac:picMk id="5" creationId="{4637E3D1-29D2-4D9C-9AF8-68590EFC0DFC}"/>
          </ac:picMkLst>
        </pc:picChg>
        <pc:picChg chg="add mod">
          <ac:chgData name="Keith Atherton" userId="bb5e6e7bf1b0919e" providerId="LiveId" clId="{211B79A0-BFF3-48B5-9BC4-4E5C470C6F2E}" dt="2022-08-14T15:30:24.059" v="135"/>
          <ac:picMkLst>
            <pc:docMk/>
            <pc:sldMk cId="2001949257" sldId="363"/>
            <ac:picMk id="6" creationId="{895F42AB-2ADC-8B4D-EBCF-42BF56ECDB51}"/>
          </ac:picMkLst>
        </pc:picChg>
      </pc:sldChg>
      <pc:sldChg chg="addSp delSp modSp add mod ord modClrScheme chgLayout">
        <pc:chgData name="Keith Atherton" userId="bb5e6e7bf1b0919e" providerId="LiveId" clId="{211B79A0-BFF3-48B5-9BC4-4E5C470C6F2E}" dt="2022-08-14T15:19:30.585" v="81" actId="1076"/>
        <pc:sldMkLst>
          <pc:docMk/>
          <pc:sldMk cId="1898853127" sldId="364"/>
        </pc:sldMkLst>
        <pc:spChg chg="mod ord">
          <ac:chgData name="Keith Atherton" userId="bb5e6e7bf1b0919e" providerId="LiveId" clId="{211B79A0-BFF3-48B5-9BC4-4E5C470C6F2E}" dt="2022-08-14T15:18:31.061" v="35" actId="700"/>
          <ac:spMkLst>
            <pc:docMk/>
            <pc:sldMk cId="1898853127" sldId="364"/>
            <ac:spMk id="3" creationId="{581E71C2-3FC1-41C1-8255-33A1AC802247}"/>
          </ac:spMkLst>
        </pc:spChg>
        <pc:spChg chg="add del mod ord">
          <ac:chgData name="Keith Atherton" userId="bb5e6e7bf1b0919e" providerId="LiveId" clId="{211B79A0-BFF3-48B5-9BC4-4E5C470C6F2E}" dt="2022-08-14T15:18:31.061" v="35" actId="700"/>
          <ac:spMkLst>
            <pc:docMk/>
            <pc:sldMk cId="1898853127" sldId="364"/>
            <ac:spMk id="6" creationId="{996F928D-6085-E62D-3140-586E999D5E2E}"/>
          </ac:spMkLst>
        </pc:spChg>
        <pc:spChg chg="add del mod ord">
          <ac:chgData name="Keith Atherton" userId="bb5e6e7bf1b0919e" providerId="LiveId" clId="{211B79A0-BFF3-48B5-9BC4-4E5C470C6F2E}" dt="2022-08-14T15:18:31.061" v="35" actId="700"/>
          <ac:spMkLst>
            <pc:docMk/>
            <pc:sldMk cId="1898853127" sldId="364"/>
            <ac:spMk id="7" creationId="{41CB9D60-7226-A61F-5946-4F79DC5BB1ED}"/>
          </ac:spMkLst>
        </pc:spChg>
        <pc:spChg chg="del mod ord">
          <ac:chgData name="Keith Atherton" userId="bb5e6e7bf1b0919e" providerId="LiveId" clId="{211B79A0-BFF3-48B5-9BC4-4E5C470C6F2E}" dt="2022-08-14T15:19:12.362" v="66" actId="478"/>
          <ac:spMkLst>
            <pc:docMk/>
            <pc:sldMk cId="1898853127" sldId="364"/>
            <ac:spMk id="16" creationId="{2C00B059-8249-401E-BECD-DC838B36F9FB}"/>
          </ac:spMkLst>
        </pc:spChg>
        <pc:picChg chg="add mod">
          <ac:chgData name="Keith Atherton" userId="bb5e6e7bf1b0919e" providerId="LiveId" clId="{211B79A0-BFF3-48B5-9BC4-4E5C470C6F2E}" dt="2022-08-14T15:19:30.585" v="81" actId="1076"/>
          <ac:picMkLst>
            <pc:docMk/>
            <pc:sldMk cId="1898853127" sldId="364"/>
            <ac:picMk id="5" creationId="{A740C890-7CBC-C1E6-CF09-754B04C1A934}"/>
          </ac:picMkLst>
        </pc:picChg>
        <pc:picChg chg="del">
          <ac:chgData name="Keith Atherton" userId="bb5e6e7bf1b0919e" providerId="LiveId" clId="{211B79A0-BFF3-48B5-9BC4-4E5C470C6F2E}" dt="2022-08-14T15:18:02.870" v="30" actId="478"/>
          <ac:picMkLst>
            <pc:docMk/>
            <pc:sldMk cId="1898853127" sldId="364"/>
            <ac:picMk id="3074" creationId="{D0D7836B-561C-402C-B0D8-7D141894CFB6}"/>
          </ac:picMkLst>
        </pc:picChg>
      </pc:sldChg>
      <pc:sldChg chg="addSp delSp modSp add mod">
        <pc:chgData name="Keith Atherton" userId="bb5e6e7bf1b0919e" providerId="LiveId" clId="{211B79A0-BFF3-48B5-9BC4-4E5C470C6F2E}" dt="2022-08-14T15:26:09.479" v="108"/>
        <pc:sldMkLst>
          <pc:docMk/>
          <pc:sldMk cId="3610127138" sldId="365"/>
        </pc:sldMkLst>
        <pc:spChg chg="mod">
          <ac:chgData name="Keith Atherton" userId="bb5e6e7bf1b0919e" providerId="LiveId" clId="{211B79A0-BFF3-48B5-9BC4-4E5C470C6F2E}" dt="2022-08-14T15:25:59.482" v="105" actId="27636"/>
          <ac:spMkLst>
            <pc:docMk/>
            <pc:sldMk cId="3610127138" sldId="365"/>
            <ac:spMk id="16" creationId="{2C00B059-8249-401E-BECD-DC838B36F9FB}"/>
          </ac:spMkLst>
        </pc:spChg>
        <pc:spChg chg="mod">
          <ac:chgData name="Keith Atherton" userId="bb5e6e7bf1b0919e" providerId="LiveId" clId="{211B79A0-BFF3-48B5-9BC4-4E5C470C6F2E}" dt="2022-08-14T15:26:09.479" v="108"/>
          <ac:spMkLst>
            <pc:docMk/>
            <pc:sldMk cId="3610127138" sldId="365"/>
            <ac:spMk id="18" creationId="{ED42596E-DB09-43F7-A053-18CEB2DDE639}"/>
          </ac:spMkLst>
        </pc:spChg>
        <pc:picChg chg="del">
          <ac:chgData name="Keith Atherton" userId="bb5e6e7bf1b0919e" providerId="LiveId" clId="{211B79A0-BFF3-48B5-9BC4-4E5C470C6F2E}" dt="2022-08-14T15:26:04.002" v="106" actId="478"/>
          <ac:picMkLst>
            <pc:docMk/>
            <pc:sldMk cId="3610127138" sldId="365"/>
            <ac:picMk id="5" creationId="{21345DC3-6DC6-45F6-8C45-6DF8621BF1F5}"/>
          </ac:picMkLst>
        </pc:picChg>
        <pc:picChg chg="add mod">
          <ac:chgData name="Keith Atherton" userId="bb5e6e7bf1b0919e" providerId="LiveId" clId="{211B79A0-BFF3-48B5-9BC4-4E5C470C6F2E}" dt="2022-08-14T15:26:04.787" v="107"/>
          <ac:picMkLst>
            <pc:docMk/>
            <pc:sldMk cId="3610127138" sldId="365"/>
            <ac:picMk id="8" creationId="{E5DD127E-68E5-38E5-1F40-FC7333C09854}"/>
          </ac:picMkLst>
        </pc:picChg>
      </pc:sldChg>
      <pc:sldChg chg="addSp delSp modSp add mod">
        <pc:chgData name="Keith Atherton" userId="bb5e6e7bf1b0919e" providerId="LiveId" clId="{211B79A0-BFF3-48B5-9BC4-4E5C470C6F2E}" dt="2022-08-14T15:26:35.482" v="113"/>
        <pc:sldMkLst>
          <pc:docMk/>
          <pc:sldMk cId="1722443514" sldId="366"/>
        </pc:sldMkLst>
        <pc:spChg chg="mod">
          <ac:chgData name="Keith Atherton" userId="bb5e6e7bf1b0919e" providerId="LiveId" clId="{211B79A0-BFF3-48B5-9BC4-4E5C470C6F2E}" dt="2022-08-14T15:26:27.822" v="110"/>
          <ac:spMkLst>
            <pc:docMk/>
            <pc:sldMk cId="1722443514" sldId="366"/>
            <ac:spMk id="16" creationId="{2C00B059-8249-401E-BECD-DC838B36F9FB}"/>
          </ac:spMkLst>
        </pc:spChg>
        <pc:spChg chg="mod">
          <ac:chgData name="Keith Atherton" userId="bb5e6e7bf1b0919e" providerId="LiveId" clId="{211B79A0-BFF3-48B5-9BC4-4E5C470C6F2E}" dt="2022-08-14T15:26:31.672" v="111"/>
          <ac:spMkLst>
            <pc:docMk/>
            <pc:sldMk cId="1722443514" sldId="366"/>
            <ac:spMk id="18" creationId="{ED42596E-DB09-43F7-A053-18CEB2DDE639}"/>
          </ac:spMkLst>
        </pc:spChg>
        <pc:picChg chg="del">
          <ac:chgData name="Keith Atherton" userId="bb5e6e7bf1b0919e" providerId="LiveId" clId="{211B79A0-BFF3-48B5-9BC4-4E5C470C6F2E}" dt="2022-08-14T15:26:34.760" v="112" actId="478"/>
          <ac:picMkLst>
            <pc:docMk/>
            <pc:sldMk cId="1722443514" sldId="366"/>
            <ac:picMk id="8" creationId="{09B63900-6160-4E00-88A1-4B9D17EC60C5}"/>
          </ac:picMkLst>
        </pc:picChg>
        <pc:picChg chg="add mod">
          <ac:chgData name="Keith Atherton" userId="bb5e6e7bf1b0919e" providerId="LiveId" clId="{211B79A0-BFF3-48B5-9BC4-4E5C470C6F2E}" dt="2022-08-14T15:26:35.482" v="113"/>
          <ac:picMkLst>
            <pc:docMk/>
            <pc:sldMk cId="1722443514" sldId="366"/>
            <ac:picMk id="9" creationId="{360C016C-9CA1-0E67-0331-16279C111DCA}"/>
          </ac:picMkLst>
        </pc:picChg>
      </pc:sldChg>
      <pc:sldChg chg="addSp delSp modSp add mod ord">
        <pc:chgData name="Keith Atherton" userId="bb5e6e7bf1b0919e" providerId="LiveId" clId="{211B79A0-BFF3-48B5-9BC4-4E5C470C6F2E}" dt="2022-08-14T15:34:04.804" v="149" actId="20577"/>
        <pc:sldMkLst>
          <pc:docMk/>
          <pc:sldMk cId="1036634677" sldId="367"/>
        </pc:sldMkLst>
        <pc:spChg chg="mod">
          <ac:chgData name="Keith Atherton" userId="bb5e6e7bf1b0919e" providerId="LiveId" clId="{211B79A0-BFF3-48B5-9BC4-4E5C470C6F2E}" dt="2022-08-14T15:30:52.310" v="143"/>
          <ac:spMkLst>
            <pc:docMk/>
            <pc:sldMk cId="1036634677" sldId="367"/>
            <ac:spMk id="11" creationId="{AD93F353-4741-4E31-A54E-A50993C77654}"/>
          </ac:spMkLst>
        </pc:spChg>
        <pc:spChg chg="mod">
          <ac:chgData name="Keith Atherton" userId="bb5e6e7bf1b0919e" providerId="LiveId" clId="{211B79A0-BFF3-48B5-9BC4-4E5C470C6F2E}" dt="2022-08-14T15:34:04.804" v="149" actId="20577"/>
          <ac:spMkLst>
            <pc:docMk/>
            <pc:sldMk cId="1036634677" sldId="367"/>
            <ac:spMk id="16" creationId="{2C00B059-8249-401E-BECD-DC838B36F9FB}"/>
          </ac:spMkLst>
        </pc:spChg>
        <pc:spChg chg="mod">
          <ac:chgData name="Keith Atherton" userId="bb5e6e7bf1b0919e" providerId="LiveId" clId="{211B79A0-BFF3-48B5-9BC4-4E5C470C6F2E}" dt="2022-08-14T15:30:46.524" v="142"/>
          <ac:spMkLst>
            <pc:docMk/>
            <pc:sldMk cId="1036634677" sldId="367"/>
            <ac:spMk id="18" creationId="{ED42596E-DB09-43F7-A053-18CEB2DDE639}"/>
          </ac:spMkLst>
        </pc:spChg>
        <pc:picChg chg="del">
          <ac:chgData name="Keith Atherton" userId="bb5e6e7bf1b0919e" providerId="LiveId" clId="{211B79A0-BFF3-48B5-9BC4-4E5C470C6F2E}" dt="2022-08-14T15:30:41.551" v="140" actId="478"/>
          <ac:picMkLst>
            <pc:docMk/>
            <pc:sldMk cId="1036634677" sldId="367"/>
            <ac:picMk id="7" creationId="{D82B0364-452A-4663-A9E8-1777E41428D7}"/>
          </ac:picMkLst>
        </pc:picChg>
        <pc:picChg chg="add mod">
          <ac:chgData name="Keith Atherton" userId="bb5e6e7bf1b0919e" providerId="LiveId" clId="{211B79A0-BFF3-48B5-9BC4-4E5C470C6F2E}" dt="2022-08-14T15:30:43.370" v="141"/>
          <ac:picMkLst>
            <pc:docMk/>
            <pc:sldMk cId="1036634677" sldId="367"/>
            <ac:picMk id="8" creationId="{182D214C-37E9-3310-CE2F-C99CE1BDC856}"/>
          </ac:picMkLst>
        </pc:picChg>
      </pc:sldChg>
      <pc:sldChg chg="addSp delSp modSp add mod ord">
        <pc:chgData name="Keith Atherton" userId="bb5e6e7bf1b0919e" providerId="LiveId" clId="{211B79A0-BFF3-48B5-9BC4-4E5C470C6F2E}" dt="2022-08-14T15:39:40.119" v="218" actId="692"/>
        <pc:sldMkLst>
          <pc:docMk/>
          <pc:sldMk cId="3541907784" sldId="368"/>
        </pc:sldMkLst>
        <pc:spChg chg="mod">
          <ac:chgData name="Keith Atherton" userId="bb5e6e7bf1b0919e" providerId="LiveId" clId="{211B79A0-BFF3-48B5-9BC4-4E5C470C6F2E}" dt="2022-08-14T15:34:39.129" v="181" actId="20577"/>
          <ac:spMkLst>
            <pc:docMk/>
            <pc:sldMk cId="3541907784" sldId="368"/>
            <ac:spMk id="16" creationId="{2C00B059-8249-401E-BECD-DC838B36F9FB}"/>
          </ac:spMkLst>
        </pc:spChg>
        <pc:picChg chg="del">
          <ac:chgData name="Keith Atherton" userId="bb5e6e7bf1b0919e" providerId="LiveId" clId="{211B79A0-BFF3-48B5-9BC4-4E5C470C6F2E}" dt="2022-08-14T15:34:31.942" v="155" actId="478"/>
          <ac:picMkLst>
            <pc:docMk/>
            <pc:sldMk cId="3541907784" sldId="368"/>
            <ac:picMk id="6" creationId="{895F42AB-2ADC-8B4D-EBCF-42BF56ECDB51}"/>
          </ac:picMkLst>
        </pc:picChg>
        <pc:picChg chg="add mod">
          <ac:chgData name="Keith Atherton" userId="bb5e6e7bf1b0919e" providerId="LiveId" clId="{211B79A0-BFF3-48B5-9BC4-4E5C470C6F2E}" dt="2022-08-14T15:39:40.119" v="218" actId="692"/>
          <ac:picMkLst>
            <pc:docMk/>
            <pc:sldMk cId="3541907784" sldId="368"/>
            <ac:picMk id="1026" creationId="{08C61DF8-00F8-B3EE-F1B8-E05ECB6FF9BB}"/>
          </ac:picMkLst>
        </pc:picChg>
      </pc:sldChg>
      <pc:sldChg chg="addSp delSp modSp add mod">
        <pc:chgData name="Keith Atherton" userId="bb5e6e7bf1b0919e" providerId="LiveId" clId="{211B79A0-BFF3-48B5-9BC4-4E5C470C6F2E}" dt="2022-08-14T15:42:14.631" v="220" actId="692"/>
        <pc:sldMkLst>
          <pc:docMk/>
          <pc:sldMk cId="2321158555" sldId="369"/>
        </pc:sldMkLst>
        <pc:spChg chg="mod">
          <ac:chgData name="Keith Atherton" userId="bb5e6e7bf1b0919e" providerId="LiveId" clId="{211B79A0-BFF3-48B5-9BC4-4E5C470C6F2E}" dt="2022-08-14T15:35:19.506" v="211" actId="20577"/>
          <ac:spMkLst>
            <pc:docMk/>
            <pc:sldMk cId="2321158555" sldId="369"/>
            <ac:spMk id="16" creationId="{2C00B059-8249-401E-BECD-DC838B36F9FB}"/>
          </ac:spMkLst>
        </pc:spChg>
        <pc:picChg chg="del">
          <ac:chgData name="Keith Atherton" userId="bb5e6e7bf1b0919e" providerId="LiveId" clId="{211B79A0-BFF3-48B5-9BC4-4E5C470C6F2E}" dt="2022-08-14T15:35:03.183" v="208" actId="478"/>
          <ac:picMkLst>
            <pc:docMk/>
            <pc:sldMk cId="2321158555" sldId="369"/>
            <ac:picMk id="6" creationId="{895F42AB-2ADC-8B4D-EBCF-42BF56ECDB51}"/>
          </ac:picMkLst>
        </pc:picChg>
        <pc:picChg chg="add mod">
          <ac:chgData name="Keith Atherton" userId="bb5e6e7bf1b0919e" providerId="LiveId" clId="{211B79A0-BFF3-48B5-9BC4-4E5C470C6F2E}" dt="2022-08-14T15:42:14.631" v="220" actId="692"/>
          <ac:picMkLst>
            <pc:docMk/>
            <pc:sldMk cId="2321158555" sldId="369"/>
            <ac:picMk id="2050" creationId="{F4C083D5-EE4F-BA55-3C5B-7FF380EE1175}"/>
          </ac:picMkLst>
        </pc:picChg>
      </pc:sldChg>
      <pc:sldChg chg="addSp modSp add mod">
        <pc:chgData name="Keith Atherton" userId="bb5e6e7bf1b0919e" providerId="LiveId" clId="{211B79A0-BFF3-48B5-9BC4-4E5C470C6F2E}" dt="2022-08-14T15:44:44.819" v="248" actId="692"/>
        <pc:sldMkLst>
          <pc:docMk/>
          <pc:sldMk cId="911893024" sldId="370"/>
        </pc:sldMkLst>
        <pc:spChg chg="mod">
          <ac:chgData name="Keith Atherton" userId="bb5e6e7bf1b0919e" providerId="LiveId" clId="{211B79A0-BFF3-48B5-9BC4-4E5C470C6F2E}" dt="2022-08-14T15:42:36.856" v="245" actId="20577"/>
          <ac:spMkLst>
            <pc:docMk/>
            <pc:sldMk cId="911893024" sldId="370"/>
            <ac:spMk id="16" creationId="{2C00B059-8249-401E-BECD-DC838B36F9FB}"/>
          </ac:spMkLst>
        </pc:spChg>
        <pc:picChg chg="add mod">
          <ac:chgData name="Keith Atherton" userId="bb5e6e7bf1b0919e" providerId="LiveId" clId="{211B79A0-BFF3-48B5-9BC4-4E5C470C6F2E}" dt="2022-08-14T15:44:44.819" v="248" actId="692"/>
          <ac:picMkLst>
            <pc:docMk/>
            <pc:sldMk cId="911893024" sldId="370"/>
            <ac:picMk id="3074" creationId="{C345B10A-4756-59AC-F666-992F5B26A312}"/>
          </ac:picMkLst>
        </pc:picChg>
      </pc:sldChg>
      <pc:sldChg chg="addSp delSp modSp add mod">
        <pc:chgData name="Keith Atherton" userId="bb5e6e7bf1b0919e" providerId="LiveId" clId="{211B79A0-BFF3-48B5-9BC4-4E5C470C6F2E}" dt="2022-08-20T18:33:44.947" v="318" actId="6549"/>
        <pc:sldMkLst>
          <pc:docMk/>
          <pc:sldMk cId="67574763" sldId="371"/>
        </pc:sldMkLst>
        <pc:spChg chg="mod">
          <ac:chgData name="Keith Atherton" userId="bb5e6e7bf1b0919e" providerId="LiveId" clId="{211B79A0-BFF3-48B5-9BC4-4E5C470C6F2E}" dt="2022-08-20T18:31:38.308" v="295" actId="6549"/>
          <ac:spMkLst>
            <pc:docMk/>
            <pc:sldMk cId="67574763" sldId="371"/>
            <ac:spMk id="11" creationId="{AD93F353-4741-4E31-A54E-A50993C77654}"/>
          </ac:spMkLst>
        </pc:spChg>
        <pc:spChg chg="mod">
          <ac:chgData name="Keith Atherton" userId="bb5e6e7bf1b0919e" providerId="LiveId" clId="{211B79A0-BFF3-48B5-9BC4-4E5C470C6F2E}" dt="2022-08-20T18:31:53.307" v="296" actId="6549"/>
          <ac:spMkLst>
            <pc:docMk/>
            <pc:sldMk cId="67574763" sldId="371"/>
            <ac:spMk id="16" creationId="{2C00B059-8249-401E-BECD-DC838B36F9FB}"/>
          </ac:spMkLst>
        </pc:spChg>
        <pc:spChg chg="mod">
          <ac:chgData name="Keith Atherton" userId="bb5e6e7bf1b0919e" providerId="LiveId" clId="{211B79A0-BFF3-48B5-9BC4-4E5C470C6F2E}" dt="2022-08-20T18:33:44.947" v="318" actId="6549"/>
          <ac:spMkLst>
            <pc:docMk/>
            <pc:sldMk cId="67574763" sldId="371"/>
            <ac:spMk id="18" creationId="{ED42596E-DB09-43F7-A053-18CEB2DDE639}"/>
          </ac:spMkLst>
        </pc:spChg>
        <pc:picChg chg="add mod modCrop">
          <ac:chgData name="Keith Atherton" userId="bb5e6e7bf1b0919e" providerId="LiveId" clId="{211B79A0-BFF3-48B5-9BC4-4E5C470C6F2E}" dt="2022-08-20T18:32:55.628" v="307" actId="692"/>
          <ac:picMkLst>
            <pc:docMk/>
            <pc:sldMk cId="67574763" sldId="371"/>
            <ac:picMk id="5" creationId="{874D80B2-3CC7-914F-388D-CDBEE45DFDAD}"/>
          </ac:picMkLst>
        </pc:picChg>
        <pc:picChg chg="del">
          <ac:chgData name="Keith Atherton" userId="bb5e6e7bf1b0919e" providerId="LiveId" clId="{211B79A0-BFF3-48B5-9BC4-4E5C470C6F2E}" dt="2022-08-20T18:32:19.330" v="297" actId="478"/>
          <ac:picMkLst>
            <pc:docMk/>
            <pc:sldMk cId="67574763" sldId="371"/>
            <ac:picMk id="9" creationId="{360C016C-9CA1-0E67-0331-16279C111DCA}"/>
          </ac:picMkLst>
        </pc:picChg>
      </pc:sldChg>
    </pc:docChg>
  </pc:docChgLst>
  <pc:docChgLst>
    <pc:chgData name="Keith Atherton" userId="bb5e6e7bf1b0919e" providerId="LiveId" clId="{EFA322EE-8A92-45A1-B18F-36C9148B68EE}"/>
    <pc:docChg chg="undo custSel addSld delSld modSld">
      <pc:chgData name="Keith Atherton" userId="bb5e6e7bf1b0919e" providerId="LiveId" clId="{EFA322EE-8A92-45A1-B18F-36C9148B68EE}" dt="2022-03-03T19:57:34.943" v="93" actId="2890"/>
      <pc:docMkLst>
        <pc:docMk/>
      </pc:docMkLst>
      <pc:sldChg chg="modSp mod">
        <pc:chgData name="Keith Atherton" userId="bb5e6e7bf1b0919e" providerId="LiveId" clId="{EFA322EE-8A92-45A1-B18F-36C9148B68EE}" dt="2022-03-03T19:57:25.827" v="91" actId="255"/>
        <pc:sldMkLst>
          <pc:docMk/>
          <pc:sldMk cId="1495496538" sldId="257"/>
        </pc:sldMkLst>
        <pc:spChg chg="mod">
          <ac:chgData name="Keith Atherton" userId="bb5e6e7bf1b0919e" providerId="LiveId" clId="{EFA322EE-8A92-45A1-B18F-36C9148B68EE}" dt="2022-03-03T19:57:25.827" v="91" actId="255"/>
          <ac:spMkLst>
            <pc:docMk/>
            <pc:sldMk cId="1495496538" sldId="257"/>
            <ac:spMk id="3" creationId="{3D71C9CD-CAE8-4AC8-936D-333769D479E5}"/>
          </ac:spMkLst>
        </pc:spChg>
      </pc:sldChg>
      <pc:sldChg chg="modSp mod">
        <pc:chgData name="Keith Atherton" userId="bb5e6e7bf1b0919e" providerId="LiveId" clId="{EFA322EE-8A92-45A1-B18F-36C9148B68EE}" dt="2022-02-27T23:00:11.843" v="3" actId="20577"/>
        <pc:sldMkLst>
          <pc:docMk/>
          <pc:sldMk cId="2900026269" sldId="300"/>
        </pc:sldMkLst>
        <pc:spChg chg="mod">
          <ac:chgData name="Keith Atherton" userId="bb5e6e7bf1b0919e" providerId="LiveId" clId="{EFA322EE-8A92-45A1-B18F-36C9148B68EE}" dt="2022-02-27T23:00:11.843" v="3" actId="20577"/>
          <ac:spMkLst>
            <pc:docMk/>
            <pc:sldMk cId="2900026269" sldId="300"/>
            <ac:spMk id="18" creationId="{ED42596E-DB09-43F7-A053-18CEB2DDE639}"/>
          </ac:spMkLst>
        </pc:spChg>
      </pc:sldChg>
      <pc:sldChg chg="modSp mod">
        <pc:chgData name="Keith Atherton" userId="bb5e6e7bf1b0919e" providerId="LiveId" clId="{EFA322EE-8A92-45A1-B18F-36C9148B68EE}" dt="2022-02-27T23:02:45.637" v="22" actId="115"/>
        <pc:sldMkLst>
          <pc:docMk/>
          <pc:sldMk cId="4026428766" sldId="315"/>
        </pc:sldMkLst>
        <pc:spChg chg="mod">
          <ac:chgData name="Keith Atherton" userId="bb5e6e7bf1b0919e" providerId="LiveId" clId="{EFA322EE-8A92-45A1-B18F-36C9148B68EE}" dt="2022-02-27T23:02:45.637" v="22" actId="115"/>
          <ac:spMkLst>
            <pc:docMk/>
            <pc:sldMk cId="4026428766" sldId="315"/>
            <ac:spMk id="18" creationId="{ED42596E-DB09-43F7-A053-18CEB2DDE639}"/>
          </ac:spMkLst>
        </pc:spChg>
      </pc:sldChg>
      <pc:sldChg chg="modSp mod">
        <pc:chgData name="Keith Atherton" userId="bb5e6e7bf1b0919e" providerId="LiveId" clId="{EFA322EE-8A92-45A1-B18F-36C9148B68EE}" dt="2022-03-02T13:05:46.975" v="72" actId="115"/>
        <pc:sldMkLst>
          <pc:docMk/>
          <pc:sldMk cId="814612248" sldId="319"/>
        </pc:sldMkLst>
        <pc:spChg chg="mod">
          <ac:chgData name="Keith Atherton" userId="bb5e6e7bf1b0919e" providerId="LiveId" clId="{EFA322EE-8A92-45A1-B18F-36C9148B68EE}" dt="2022-03-02T13:05:46.975" v="72" actId="115"/>
          <ac:spMkLst>
            <pc:docMk/>
            <pc:sldMk cId="814612248" sldId="319"/>
            <ac:spMk id="18" creationId="{ED42596E-DB09-43F7-A053-18CEB2DDE639}"/>
          </ac:spMkLst>
        </pc:spChg>
      </pc:sldChg>
      <pc:sldChg chg="add del">
        <pc:chgData name="Keith Atherton" userId="bb5e6e7bf1b0919e" providerId="LiveId" clId="{EFA322EE-8A92-45A1-B18F-36C9148B68EE}" dt="2022-02-27T23:01:48.396" v="7" actId="47"/>
        <pc:sldMkLst>
          <pc:docMk/>
          <pc:sldMk cId="2626965957" sldId="324"/>
        </pc:sldMkLst>
      </pc:sldChg>
      <pc:sldChg chg="modSp mod">
        <pc:chgData name="Keith Atherton" userId="bb5e6e7bf1b0919e" providerId="LiveId" clId="{EFA322EE-8A92-45A1-B18F-36C9148B68EE}" dt="2022-02-27T23:01:58.644" v="8" actId="115"/>
        <pc:sldMkLst>
          <pc:docMk/>
          <pc:sldMk cId="4274809209" sldId="331"/>
        </pc:sldMkLst>
        <pc:spChg chg="mod">
          <ac:chgData name="Keith Atherton" userId="bb5e6e7bf1b0919e" providerId="LiveId" clId="{EFA322EE-8A92-45A1-B18F-36C9148B68EE}" dt="2022-02-27T23:01:58.644" v="8" actId="115"/>
          <ac:spMkLst>
            <pc:docMk/>
            <pc:sldMk cId="4274809209" sldId="331"/>
            <ac:spMk id="18" creationId="{ED42596E-DB09-43F7-A053-18CEB2DDE639}"/>
          </ac:spMkLst>
        </pc:spChg>
      </pc:sldChg>
      <pc:sldChg chg="del">
        <pc:chgData name="Keith Atherton" userId="bb5e6e7bf1b0919e" providerId="LiveId" clId="{EFA322EE-8A92-45A1-B18F-36C9148B68EE}" dt="2022-03-03T19:57:33.853" v="92" actId="47"/>
        <pc:sldMkLst>
          <pc:docMk/>
          <pc:sldMk cId="2442356050" sldId="335"/>
        </pc:sldMkLst>
      </pc:sldChg>
      <pc:sldChg chg="add">
        <pc:chgData name="Keith Atherton" userId="bb5e6e7bf1b0919e" providerId="LiveId" clId="{EFA322EE-8A92-45A1-B18F-36C9148B68EE}" dt="2022-02-27T23:01:46.562" v="6"/>
        <pc:sldMkLst>
          <pc:docMk/>
          <pc:sldMk cId="3468208432" sldId="337"/>
        </pc:sldMkLst>
      </pc:sldChg>
      <pc:sldChg chg="addSp delSp modSp add mod">
        <pc:chgData name="Keith Atherton" userId="bb5e6e7bf1b0919e" providerId="LiveId" clId="{EFA322EE-8A92-45A1-B18F-36C9148B68EE}" dt="2022-02-27T23:09:51.846" v="68" actId="1076"/>
        <pc:sldMkLst>
          <pc:docMk/>
          <pc:sldMk cId="908509029" sldId="338"/>
        </pc:sldMkLst>
        <pc:spChg chg="mod">
          <ac:chgData name="Keith Atherton" userId="bb5e6e7bf1b0919e" providerId="LiveId" clId="{EFA322EE-8A92-45A1-B18F-36C9148B68EE}" dt="2022-02-27T23:05:01.051" v="38" actId="6549"/>
          <ac:spMkLst>
            <pc:docMk/>
            <pc:sldMk cId="908509029" sldId="338"/>
            <ac:spMk id="11" creationId="{AD93F353-4741-4E31-A54E-A50993C77654}"/>
          </ac:spMkLst>
        </pc:spChg>
        <pc:spChg chg="mod">
          <ac:chgData name="Keith Atherton" userId="bb5e6e7bf1b0919e" providerId="LiveId" clId="{EFA322EE-8A92-45A1-B18F-36C9148B68EE}" dt="2022-02-27T23:04:41.813" v="35" actId="20577"/>
          <ac:spMkLst>
            <pc:docMk/>
            <pc:sldMk cId="908509029" sldId="338"/>
            <ac:spMk id="16" creationId="{2C00B059-8249-401E-BECD-DC838B36F9FB}"/>
          </ac:spMkLst>
        </pc:spChg>
        <pc:spChg chg="mod">
          <ac:chgData name="Keith Atherton" userId="bb5e6e7bf1b0919e" providerId="LiveId" clId="{EFA322EE-8A92-45A1-B18F-36C9148B68EE}" dt="2022-02-27T23:09:10.978" v="67" actId="6549"/>
          <ac:spMkLst>
            <pc:docMk/>
            <pc:sldMk cId="908509029" sldId="338"/>
            <ac:spMk id="18" creationId="{ED42596E-DB09-43F7-A053-18CEB2DDE639}"/>
          </ac:spMkLst>
        </pc:spChg>
        <pc:picChg chg="del">
          <ac:chgData name="Keith Atherton" userId="bb5e6e7bf1b0919e" providerId="LiveId" clId="{EFA322EE-8A92-45A1-B18F-36C9148B68EE}" dt="2022-02-27T23:06:01.570" v="39" actId="478"/>
          <ac:picMkLst>
            <pc:docMk/>
            <pc:sldMk cId="908509029" sldId="338"/>
            <ac:picMk id="5" creationId="{21345DC3-6DC6-45F6-8C45-6DF8621BF1F5}"/>
          </ac:picMkLst>
        </pc:picChg>
        <pc:picChg chg="add del mod">
          <ac:chgData name="Keith Atherton" userId="bb5e6e7bf1b0919e" providerId="LiveId" clId="{EFA322EE-8A92-45A1-B18F-36C9148B68EE}" dt="2022-02-27T23:07:56.883" v="52" actId="478"/>
          <ac:picMkLst>
            <pc:docMk/>
            <pc:sldMk cId="908509029" sldId="338"/>
            <ac:picMk id="6" creationId="{82776C9D-2E33-42F5-9873-5601822A1418}"/>
          </ac:picMkLst>
        </pc:picChg>
        <pc:picChg chg="add mod">
          <ac:chgData name="Keith Atherton" userId="bb5e6e7bf1b0919e" providerId="LiveId" clId="{EFA322EE-8A92-45A1-B18F-36C9148B68EE}" dt="2022-02-27T23:09:51.846" v="68" actId="1076"/>
          <ac:picMkLst>
            <pc:docMk/>
            <pc:sldMk cId="908509029" sldId="338"/>
            <ac:picMk id="8" creationId="{09B63900-6160-4E00-88A1-4B9D17EC60C5}"/>
          </ac:picMkLst>
        </pc:picChg>
      </pc:sldChg>
      <pc:sldChg chg="add">
        <pc:chgData name="Keith Atherton" userId="bb5e6e7bf1b0919e" providerId="LiveId" clId="{EFA322EE-8A92-45A1-B18F-36C9148B68EE}" dt="2022-03-03T19:57:34.943" v="93" actId="2890"/>
        <pc:sldMkLst>
          <pc:docMk/>
          <pc:sldMk cId="1369424950" sldId="339"/>
        </pc:sldMkLst>
      </pc:sldChg>
    </pc:docChg>
  </pc:docChgLst>
  <pc:docChgLst>
    <pc:chgData name="Keith Atherton" userId="bb5e6e7bf1b0919e" providerId="LiveId" clId="{B9BA173D-39DD-46E3-9F87-4E4586C180B2}"/>
    <pc:docChg chg="undo custSel addSld delSld modSld sldOrd">
      <pc:chgData name="Keith Atherton" userId="bb5e6e7bf1b0919e" providerId="LiveId" clId="{B9BA173D-39DD-46E3-9F87-4E4586C180B2}" dt="2023-03-23T18:39:56.640" v="1108" actId="20577"/>
      <pc:docMkLst>
        <pc:docMk/>
      </pc:docMkLst>
      <pc:sldChg chg="modSp del mod">
        <pc:chgData name="Keith Atherton" userId="bb5e6e7bf1b0919e" providerId="LiveId" clId="{B9BA173D-39DD-46E3-9F87-4E4586C180B2}" dt="2023-03-20T22:06:36.095" v="20" actId="47"/>
        <pc:sldMkLst>
          <pc:docMk/>
          <pc:sldMk cId="1495496538" sldId="257"/>
        </pc:sldMkLst>
        <pc:spChg chg="mod">
          <ac:chgData name="Keith Atherton" userId="bb5e6e7bf1b0919e" providerId="LiveId" clId="{B9BA173D-39DD-46E3-9F87-4E4586C180B2}" dt="2023-03-20T22:03:45.987" v="1"/>
          <ac:spMkLst>
            <pc:docMk/>
            <pc:sldMk cId="1495496538" sldId="257"/>
            <ac:spMk id="3" creationId="{3D71C9CD-CAE8-4AC8-936D-333769D479E5}"/>
          </ac:spMkLst>
        </pc:spChg>
      </pc:sldChg>
      <pc:sldChg chg="delSp modSp mod">
        <pc:chgData name="Keith Atherton" userId="bb5e6e7bf1b0919e" providerId="LiveId" clId="{B9BA173D-39DD-46E3-9F87-4E4586C180B2}" dt="2023-03-20T22:30:50.708" v="347" actId="20577"/>
        <pc:sldMkLst>
          <pc:docMk/>
          <pc:sldMk cId="2900026269" sldId="300"/>
        </pc:sldMkLst>
        <pc:spChg chg="mod">
          <ac:chgData name="Keith Atherton" userId="bb5e6e7bf1b0919e" providerId="LiveId" clId="{B9BA173D-39DD-46E3-9F87-4E4586C180B2}" dt="2023-03-20T22:30:50.708" v="347" actId="20577"/>
          <ac:spMkLst>
            <pc:docMk/>
            <pc:sldMk cId="2900026269" sldId="300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0T22:26:01.597" v="161" actId="478"/>
          <ac:picMkLst>
            <pc:docMk/>
            <pc:sldMk cId="2900026269" sldId="300"/>
            <ac:picMk id="4" creationId="{B37F8E1A-99A1-706D-8B0F-E5CD45632C49}"/>
          </ac:picMkLst>
        </pc:picChg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91956759" sldId="304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4206543737" sldId="306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785937889" sldId="30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500026257" sldId="309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473349642" sldId="310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423255652" sldId="311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834461040" sldId="312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361780560" sldId="314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4026428766" sldId="315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569976080" sldId="317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4234080799" sldId="31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814612248" sldId="319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856038668" sldId="320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4046743360" sldId="321"/>
        </pc:sldMkLst>
      </pc:sldChg>
      <pc:sldChg chg="delSp modSp mod ord">
        <pc:chgData name="Keith Atherton" userId="bb5e6e7bf1b0919e" providerId="LiveId" clId="{B9BA173D-39DD-46E3-9F87-4E4586C180B2}" dt="2023-03-22T22:30:42.096" v="1046" actId="20577"/>
        <pc:sldMkLst>
          <pc:docMk/>
          <pc:sldMk cId="32057412" sldId="322"/>
        </pc:sldMkLst>
        <pc:spChg chg="mod">
          <ac:chgData name="Keith Atherton" userId="bb5e6e7bf1b0919e" providerId="LiveId" clId="{B9BA173D-39DD-46E3-9F87-4E4586C180B2}" dt="2023-03-22T22:30:42.096" v="1046" actId="20577"/>
          <ac:spMkLst>
            <pc:docMk/>
            <pc:sldMk cId="32057412" sldId="322"/>
            <ac:spMk id="16" creationId="{2C00B059-8249-401E-BECD-DC838B36F9FB}"/>
          </ac:spMkLst>
        </pc:spChg>
        <pc:picChg chg="del">
          <ac:chgData name="Keith Atherton" userId="bb5e6e7bf1b0919e" providerId="LiveId" clId="{B9BA173D-39DD-46E3-9F87-4E4586C180B2}" dt="2023-03-20T22:28:25.683" v="202" actId="478"/>
          <ac:picMkLst>
            <pc:docMk/>
            <pc:sldMk cId="32057412" sldId="322"/>
            <ac:picMk id="3074" creationId="{D0D7836B-561C-402C-B0D8-7D141894CFB6}"/>
          </ac:picMkLst>
        </pc:picChg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502200190" sldId="32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284415404" sldId="329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772278281" sldId="330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4274809209" sldId="331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215672822" sldId="332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575972829" sldId="333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588666758" sldId="334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908509029" sldId="33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157023744" sldId="340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583565268" sldId="341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736372854" sldId="342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633842715" sldId="343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820079599" sldId="344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859365976" sldId="345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854287218" sldId="34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693400285" sldId="349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273918177" sldId="351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885550885" sldId="352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763124648" sldId="353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310884216" sldId="354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201016572" sldId="355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245511477" sldId="356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806251205" sldId="357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27709202" sldId="35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707156513" sldId="359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007534163" sldId="360"/>
        </pc:sldMkLst>
      </pc:sldChg>
      <pc:sldChg chg="delSp modSp del mod ord">
        <pc:chgData name="Keith Atherton" userId="bb5e6e7bf1b0919e" providerId="LiveId" clId="{B9BA173D-39DD-46E3-9F87-4E4586C180B2}" dt="2023-03-20T22:28:17.297" v="181" actId="47"/>
        <pc:sldMkLst>
          <pc:docMk/>
          <pc:sldMk cId="1993303013" sldId="361"/>
        </pc:sldMkLst>
        <pc:spChg chg="mod">
          <ac:chgData name="Keith Atherton" userId="bb5e6e7bf1b0919e" providerId="LiveId" clId="{B9BA173D-39DD-46E3-9F87-4E4586C180B2}" dt="2023-03-20T22:27:30.109" v="173" actId="20577"/>
          <ac:spMkLst>
            <pc:docMk/>
            <pc:sldMk cId="1993303013" sldId="361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0T22:17:07.214" v="82" actId="20577"/>
          <ac:spMkLst>
            <pc:docMk/>
            <pc:sldMk cId="1993303013" sldId="361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0T22:17:48.716" v="83" actId="478"/>
          <ac:picMkLst>
            <pc:docMk/>
            <pc:sldMk cId="1993303013" sldId="361"/>
            <ac:picMk id="5" creationId="{D07A9E50-A07D-4861-AE97-3FABE38546D2}"/>
          </ac:picMkLst>
        </pc:picChg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908946986" sldId="362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001949257" sldId="363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722443514" sldId="366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036634677" sldId="367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541907784" sldId="368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321158555" sldId="369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911893024" sldId="370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67574763" sldId="371"/>
        </pc:sldMkLst>
      </pc:sldChg>
      <pc:sldChg chg="del">
        <pc:chgData name="Keith Atherton" userId="bb5e6e7bf1b0919e" providerId="LiveId" clId="{B9BA173D-39DD-46E3-9F87-4E4586C180B2}" dt="2023-03-20T22:16:47.500" v="68" actId="47"/>
        <pc:sldMkLst>
          <pc:docMk/>
          <pc:sldMk cId="1798228878" sldId="373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772370091" sldId="375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2299140410" sldId="376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3327311035" sldId="377"/>
        </pc:sldMkLst>
      </pc:sldChg>
      <pc:sldChg chg="del">
        <pc:chgData name="Keith Atherton" userId="bb5e6e7bf1b0919e" providerId="LiveId" clId="{B9BA173D-39DD-46E3-9F87-4E4586C180B2}" dt="2023-03-20T22:16:36.893" v="54" actId="47"/>
        <pc:sldMkLst>
          <pc:docMk/>
          <pc:sldMk cId="1662896221" sldId="378"/>
        </pc:sldMkLst>
      </pc:sldChg>
      <pc:sldChg chg="delSp modSp mod">
        <pc:chgData name="Keith Atherton" userId="bb5e6e7bf1b0919e" providerId="LiveId" clId="{B9BA173D-39DD-46E3-9F87-4E4586C180B2}" dt="2023-03-20T22:29:32.685" v="277" actId="20577"/>
        <pc:sldMkLst>
          <pc:docMk/>
          <pc:sldMk cId="1694098755" sldId="379"/>
        </pc:sldMkLst>
        <pc:spChg chg="mod">
          <ac:chgData name="Keith Atherton" userId="bb5e6e7bf1b0919e" providerId="LiveId" clId="{B9BA173D-39DD-46E3-9F87-4E4586C180B2}" dt="2023-03-20T22:29:32.685" v="277" actId="20577"/>
          <ac:spMkLst>
            <pc:docMk/>
            <pc:sldMk cId="1694098755" sldId="379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0T22:26:03.120" v="162" actId="478"/>
          <ac:picMkLst>
            <pc:docMk/>
            <pc:sldMk cId="1694098755" sldId="379"/>
            <ac:picMk id="4" creationId="{B37F8E1A-99A1-706D-8B0F-E5CD45632C49}"/>
          </ac:picMkLst>
        </pc:picChg>
      </pc:sldChg>
      <pc:sldChg chg="addSp delSp modSp add mod">
        <pc:chgData name="Keith Atherton" userId="bb5e6e7bf1b0919e" providerId="LiveId" clId="{B9BA173D-39DD-46E3-9F87-4E4586C180B2}" dt="2023-03-20T22:13:46.693" v="53" actId="1036"/>
        <pc:sldMkLst>
          <pc:docMk/>
          <pc:sldMk cId="453131212" sldId="380"/>
        </pc:sldMkLst>
        <pc:spChg chg="mod">
          <ac:chgData name="Keith Atherton" userId="bb5e6e7bf1b0919e" providerId="LiveId" clId="{B9BA173D-39DD-46E3-9F87-4E4586C180B2}" dt="2023-03-20T22:08:59.458" v="23" actId="27636"/>
          <ac:spMkLst>
            <pc:docMk/>
            <pc:sldMk cId="453131212" sldId="380"/>
            <ac:spMk id="3" creationId="{3D71C9CD-CAE8-4AC8-936D-333769D479E5}"/>
          </ac:spMkLst>
        </pc:spChg>
        <pc:spChg chg="del">
          <ac:chgData name="Keith Atherton" userId="bb5e6e7bf1b0919e" providerId="LiveId" clId="{B9BA173D-39DD-46E3-9F87-4E4586C180B2}" dt="2023-03-20T22:05:17.918" v="3" actId="478"/>
          <ac:spMkLst>
            <pc:docMk/>
            <pc:sldMk cId="453131212" sldId="380"/>
            <ac:spMk id="4" creationId="{C6D24F99-E026-485A-96CD-AEC98137262A}"/>
          </ac:spMkLst>
        </pc:spChg>
        <pc:spChg chg="add del mod">
          <ac:chgData name="Keith Atherton" userId="bb5e6e7bf1b0919e" providerId="LiveId" clId="{B9BA173D-39DD-46E3-9F87-4E4586C180B2}" dt="2023-03-20T22:05:20.422" v="6" actId="478"/>
          <ac:spMkLst>
            <pc:docMk/>
            <pc:sldMk cId="453131212" sldId="380"/>
            <ac:spMk id="7" creationId="{C2C18CB9-6D7E-97D1-CC2A-860879D558B8}"/>
          </ac:spMkLst>
        </pc:spChg>
        <pc:grpChg chg="del">
          <ac:chgData name="Keith Atherton" userId="bb5e6e7bf1b0919e" providerId="LiveId" clId="{B9BA173D-39DD-46E3-9F87-4E4586C180B2}" dt="2023-03-20T22:05:21.528" v="8" actId="478"/>
          <ac:grpSpMkLst>
            <pc:docMk/>
            <pc:sldMk cId="453131212" sldId="380"/>
            <ac:grpSpMk id="10" creationId="{578D796F-BC05-AF26-319B-BD12B79A6E35}"/>
          </ac:grpSpMkLst>
        </pc:grpChg>
        <pc:picChg chg="del">
          <ac:chgData name="Keith Atherton" userId="bb5e6e7bf1b0919e" providerId="LiveId" clId="{B9BA173D-39DD-46E3-9F87-4E4586C180B2}" dt="2023-03-20T22:05:18.710" v="4" actId="478"/>
          <ac:picMkLst>
            <pc:docMk/>
            <pc:sldMk cId="453131212" sldId="380"/>
            <ac:picMk id="5" creationId="{906984FB-00F1-4DEE-A0DC-DB67F9C70742}"/>
          </ac:picMkLst>
        </pc:picChg>
        <pc:picChg chg="del">
          <ac:chgData name="Keith Atherton" userId="bb5e6e7bf1b0919e" providerId="LiveId" clId="{B9BA173D-39DD-46E3-9F87-4E4586C180B2}" dt="2023-03-20T22:05:20.958" v="7" actId="478"/>
          <ac:picMkLst>
            <pc:docMk/>
            <pc:sldMk cId="453131212" sldId="380"/>
            <ac:picMk id="6" creationId="{BC2907D4-7683-4461-BE2A-C4FA2BFB6742}"/>
          </ac:picMkLst>
        </pc:picChg>
        <pc:picChg chg="mod ord">
          <ac:chgData name="Keith Atherton" userId="bb5e6e7bf1b0919e" providerId="LiveId" clId="{B9BA173D-39DD-46E3-9F87-4E4586C180B2}" dt="2023-03-20T22:06:28.170" v="19" actId="1076"/>
          <ac:picMkLst>
            <pc:docMk/>
            <pc:sldMk cId="453131212" sldId="380"/>
            <ac:picMk id="9" creationId="{C5D3DCCE-C695-0058-E36D-BD21929B6BF3}"/>
          </ac:picMkLst>
        </pc:picChg>
        <pc:picChg chg="del mod">
          <ac:chgData name="Keith Atherton" userId="bb5e6e7bf1b0919e" providerId="LiveId" clId="{B9BA173D-39DD-46E3-9F87-4E4586C180B2}" dt="2023-03-20T22:05:24.982" v="10" actId="478"/>
          <ac:picMkLst>
            <pc:docMk/>
            <pc:sldMk cId="453131212" sldId="380"/>
            <ac:picMk id="13" creationId="{BB5EB0E3-02B1-40F9-8A73-AE846C68980A}"/>
          </ac:picMkLst>
        </pc:picChg>
        <pc:picChg chg="del">
          <ac:chgData name="Keith Atherton" userId="bb5e6e7bf1b0919e" providerId="LiveId" clId="{B9BA173D-39DD-46E3-9F87-4E4586C180B2}" dt="2023-03-20T22:05:19.070" v="5" actId="478"/>
          <ac:picMkLst>
            <pc:docMk/>
            <pc:sldMk cId="453131212" sldId="380"/>
            <ac:picMk id="14" creationId="{82D530CC-D7A3-4EB1-80F0-234370100B14}"/>
          </ac:picMkLst>
        </pc:picChg>
        <pc:picChg chg="add mod">
          <ac:chgData name="Keith Atherton" userId="bb5e6e7bf1b0919e" providerId="LiveId" clId="{B9BA173D-39DD-46E3-9F87-4E4586C180B2}" dt="2023-03-20T22:05:50.823" v="14" actId="1076"/>
          <ac:picMkLst>
            <pc:docMk/>
            <pc:sldMk cId="453131212" sldId="380"/>
            <ac:picMk id="21" creationId="{7457F7A6-94E1-736D-8D11-E05DE06CD74F}"/>
          </ac:picMkLst>
        </pc:picChg>
        <pc:picChg chg="add mod">
          <ac:chgData name="Keith Atherton" userId="bb5e6e7bf1b0919e" providerId="LiveId" clId="{B9BA173D-39DD-46E3-9F87-4E4586C180B2}" dt="2023-03-20T22:13:46.693" v="53" actId="1036"/>
          <ac:picMkLst>
            <pc:docMk/>
            <pc:sldMk cId="453131212" sldId="380"/>
            <ac:picMk id="23" creationId="{34285488-9CCD-56DC-D053-0775AA4688AD}"/>
          </ac:picMkLst>
        </pc:picChg>
        <pc:picChg chg="add mod">
          <ac:chgData name="Keith Atherton" userId="bb5e6e7bf1b0919e" providerId="LiveId" clId="{B9BA173D-39DD-46E3-9F87-4E4586C180B2}" dt="2023-03-20T22:13:13.889" v="44" actId="1076"/>
          <ac:picMkLst>
            <pc:docMk/>
            <pc:sldMk cId="453131212" sldId="380"/>
            <ac:picMk id="1026" creationId="{EE71422B-B9E6-7D44-A00B-4D4FF7FB27EC}"/>
          </ac:picMkLst>
        </pc:picChg>
      </pc:sldChg>
      <pc:sldChg chg="modSp add mod ord">
        <pc:chgData name="Keith Atherton" userId="bb5e6e7bf1b0919e" providerId="LiveId" clId="{B9BA173D-39DD-46E3-9F87-4E4586C180B2}" dt="2023-03-20T22:16:45.574" v="67" actId="20577"/>
        <pc:sldMkLst>
          <pc:docMk/>
          <pc:sldMk cId="3380240288" sldId="381"/>
        </pc:sldMkLst>
        <pc:spChg chg="mod">
          <ac:chgData name="Keith Atherton" userId="bb5e6e7bf1b0919e" providerId="LiveId" clId="{B9BA173D-39DD-46E3-9F87-4E4586C180B2}" dt="2023-03-20T22:16:45.574" v="67" actId="20577"/>
          <ac:spMkLst>
            <pc:docMk/>
            <pc:sldMk cId="3380240288" sldId="381"/>
            <ac:spMk id="3" creationId="{3D71C9CD-CAE8-4AC8-936D-333769D479E5}"/>
          </ac:spMkLst>
        </pc:spChg>
      </pc:sldChg>
      <pc:sldChg chg="modSp add mod ord">
        <pc:chgData name="Keith Atherton" userId="bb5e6e7bf1b0919e" providerId="LiveId" clId="{B9BA173D-39DD-46E3-9F87-4E4586C180B2}" dt="2023-03-20T22:30:24.539" v="303" actId="20577"/>
        <pc:sldMkLst>
          <pc:docMk/>
          <pc:sldMk cId="1257478579" sldId="382"/>
        </pc:sldMkLst>
        <pc:spChg chg="mod">
          <ac:chgData name="Keith Atherton" userId="bb5e6e7bf1b0919e" providerId="LiveId" clId="{B9BA173D-39DD-46E3-9F87-4E4586C180B2}" dt="2023-03-20T22:30:24.539" v="303" actId="20577"/>
          <ac:spMkLst>
            <pc:docMk/>
            <pc:sldMk cId="1257478579" sldId="382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0T22:25:27.276" v="158" actId="20577"/>
          <ac:spMkLst>
            <pc:docMk/>
            <pc:sldMk cId="1257478579" sldId="382"/>
            <ac:spMk id="18" creationId="{ED42596E-DB09-43F7-A053-18CEB2DDE639}"/>
          </ac:spMkLst>
        </pc:spChg>
      </pc:sldChg>
      <pc:sldChg chg="modSp add mod ord">
        <pc:chgData name="Keith Atherton" userId="bb5e6e7bf1b0919e" providerId="LiveId" clId="{B9BA173D-39DD-46E3-9F87-4E4586C180B2}" dt="2023-03-20T22:30:38.035" v="321" actId="20577"/>
        <pc:sldMkLst>
          <pc:docMk/>
          <pc:sldMk cId="4140479729" sldId="383"/>
        </pc:sldMkLst>
        <pc:spChg chg="mod">
          <ac:chgData name="Keith Atherton" userId="bb5e6e7bf1b0919e" providerId="LiveId" clId="{B9BA173D-39DD-46E3-9F87-4E4586C180B2}" dt="2023-03-20T22:30:38.035" v="321" actId="20577"/>
          <ac:spMkLst>
            <pc:docMk/>
            <pc:sldMk cId="4140479729" sldId="383"/>
            <ac:spMk id="16" creationId="{2C00B059-8249-401E-BECD-DC838B36F9FB}"/>
          </ac:spMkLst>
        </pc:spChg>
      </pc:sldChg>
      <pc:sldChg chg="modSp add mod">
        <pc:chgData name="Keith Atherton" userId="bb5e6e7bf1b0919e" providerId="LiveId" clId="{B9BA173D-39DD-46E3-9F87-4E4586C180B2}" dt="2023-03-20T22:30:31.180" v="309" actId="20577"/>
        <pc:sldMkLst>
          <pc:docMk/>
          <pc:sldMk cId="2651130623" sldId="384"/>
        </pc:sldMkLst>
        <pc:spChg chg="mod">
          <ac:chgData name="Keith Atherton" userId="bb5e6e7bf1b0919e" providerId="LiveId" clId="{B9BA173D-39DD-46E3-9F87-4E4586C180B2}" dt="2023-03-20T22:30:31.180" v="309" actId="20577"/>
          <ac:spMkLst>
            <pc:docMk/>
            <pc:sldMk cId="2651130623" sldId="384"/>
            <ac:spMk id="16" creationId="{2C00B059-8249-401E-BECD-DC838B36F9FB}"/>
          </ac:spMkLst>
        </pc:spChg>
      </pc:sldChg>
      <pc:sldChg chg="modSp add del mod">
        <pc:chgData name="Keith Atherton" userId="bb5e6e7bf1b0919e" providerId="LiveId" clId="{B9BA173D-39DD-46E3-9F87-4E4586C180B2}" dt="2023-03-20T22:28:17.297" v="181" actId="47"/>
        <pc:sldMkLst>
          <pc:docMk/>
          <pc:sldMk cId="2909117356" sldId="384"/>
        </pc:sldMkLst>
        <pc:spChg chg="mod">
          <ac:chgData name="Keith Atherton" userId="bb5e6e7bf1b0919e" providerId="LiveId" clId="{B9BA173D-39DD-46E3-9F87-4E4586C180B2}" dt="2023-03-20T22:27:37.885" v="180" actId="20577"/>
          <ac:spMkLst>
            <pc:docMk/>
            <pc:sldMk cId="2909117356" sldId="384"/>
            <ac:spMk id="16" creationId="{2C00B059-8249-401E-BECD-DC838B36F9FB}"/>
          </ac:spMkLst>
        </pc:spChg>
      </pc:sldChg>
      <pc:sldChg chg="modSp add mod">
        <pc:chgData name="Keith Atherton" userId="bb5e6e7bf1b0919e" providerId="LiveId" clId="{B9BA173D-39DD-46E3-9F87-4E4586C180B2}" dt="2023-03-20T22:30:27.948" v="307" actId="20577"/>
        <pc:sldMkLst>
          <pc:docMk/>
          <pc:sldMk cId="1385878149" sldId="385"/>
        </pc:sldMkLst>
        <pc:spChg chg="mod">
          <ac:chgData name="Keith Atherton" userId="bb5e6e7bf1b0919e" providerId="LiveId" clId="{B9BA173D-39DD-46E3-9F87-4E4586C180B2}" dt="2023-03-20T22:30:27.948" v="307" actId="20577"/>
          <ac:spMkLst>
            <pc:docMk/>
            <pc:sldMk cId="1385878149" sldId="385"/>
            <ac:spMk id="16" creationId="{2C00B059-8249-401E-BECD-DC838B36F9FB}"/>
          </ac:spMkLst>
        </pc:spChg>
      </pc:sldChg>
      <pc:sldChg chg="add">
        <pc:chgData name="Keith Atherton" userId="bb5e6e7bf1b0919e" providerId="LiveId" clId="{B9BA173D-39DD-46E3-9F87-4E4586C180B2}" dt="2023-03-20T22:30:33.441" v="310" actId="2890"/>
        <pc:sldMkLst>
          <pc:docMk/>
          <pc:sldMk cId="962656010" sldId="386"/>
        </pc:sldMkLst>
      </pc:sldChg>
      <pc:sldChg chg="modSp add mod ord">
        <pc:chgData name="Keith Atherton" userId="bb5e6e7bf1b0919e" providerId="LiveId" clId="{B9BA173D-39DD-46E3-9F87-4E4586C180B2}" dt="2023-03-20T22:31:02.380" v="367" actId="20577"/>
        <pc:sldMkLst>
          <pc:docMk/>
          <pc:sldMk cId="1562290360" sldId="387"/>
        </pc:sldMkLst>
        <pc:spChg chg="mod">
          <ac:chgData name="Keith Atherton" userId="bb5e6e7bf1b0919e" providerId="LiveId" clId="{B9BA173D-39DD-46E3-9F87-4E4586C180B2}" dt="2023-03-20T22:31:02.380" v="367" actId="20577"/>
          <ac:spMkLst>
            <pc:docMk/>
            <pc:sldMk cId="1562290360" sldId="387"/>
            <ac:spMk id="16" creationId="{2C00B059-8249-401E-BECD-DC838B36F9FB}"/>
          </ac:spMkLst>
        </pc:spChg>
      </pc:sldChg>
      <pc:sldChg chg="modSp add del mod ord">
        <pc:chgData name="Keith Atherton" userId="bb5e6e7bf1b0919e" providerId="LiveId" clId="{B9BA173D-39DD-46E3-9F87-4E4586C180B2}" dt="2023-03-22T22:15:30.849" v="776" actId="47"/>
        <pc:sldMkLst>
          <pc:docMk/>
          <pc:sldMk cId="1827267987" sldId="388"/>
        </pc:sldMkLst>
        <pc:spChg chg="mod">
          <ac:chgData name="Keith Atherton" userId="bb5e6e7bf1b0919e" providerId="LiveId" clId="{B9BA173D-39DD-46E3-9F87-4E4586C180B2}" dt="2023-03-20T22:31:08.809" v="371" actId="20577"/>
          <ac:spMkLst>
            <pc:docMk/>
            <pc:sldMk cId="1827267987" sldId="388"/>
            <ac:spMk id="16" creationId="{2C00B059-8249-401E-BECD-DC838B36F9FB}"/>
          </ac:spMkLst>
        </pc:spChg>
      </pc:sldChg>
      <pc:sldChg chg="modSp add mod">
        <pc:chgData name="Keith Atherton" userId="bb5e6e7bf1b0919e" providerId="LiveId" clId="{B9BA173D-39DD-46E3-9F87-4E4586C180B2}" dt="2023-03-20T22:32:03.469" v="382" actId="20577"/>
        <pc:sldMkLst>
          <pc:docMk/>
          <pc:sldMk cId="2371938735" sldId="389"/>
        </pc:sldMkLst>
        <pc:spChg chg="mod">
          <ac:chgData name="Keith Atherton" userId="bb5e6e7bf1b0919e" providerId="LiveId" clId="{B9BA173D-39DD-46E3-9F87-4E4586C180B2}" dt="2023-03-20T22:32:03.469" v="382" actId="20577"/>
          <ac:spMkLst>
            <pc:docMk/>
            <pc:sldMk cId="2371938735" sldId="389"/>
            <ac:spMk id="16" creationId="{2C00B059-8249-401E-BECD-DC838B36F9FB}"/>
          </ac:spMkLst>
        </pc:spChg>
      </pc:sldChg>
      <pc:sldChg chg="add ord">
        <pc:chgData name="Keith Atherton" userId="bb5e6e7bf1b0919e" providerId="LiveId" clId="{B9BA173D-39DD-46E3-9F87-4E4586C180B2}" dt="2023-03-20T22:32:18.338" v="385"/>
        <pc:sldMkLst>
          <pc:docMk/>
          <pc:sldMk cId="1171850524" sldId="390"/>
        </pc:sldMkLst>
      </pc:sldChg>
      <pc:sldChg chg="modSp add mod">
        <pc:chgData name="Keith Atherton" userId="bb5e6e7bf1b0919e" providerId="LiveId" clId="{B9BA173D-39DD-46E3-9F87-4E4586C180B2}" dt="2023-03-20T22:32:31.923" v="397" actId="20577"/>
        <pc:sldMkLst>
          <pc:docMk/>
          <pc:sldMk cId="1352413631" sldId="391"/>
        </pc:sldMkLst>
        <pc:spChg chg="mod">
          <ac:chgData name="Keith Atherton" userId="bb5e6e7bf1b0919e" providerId="LiveId" clId="{B9BA173D-39DD-46E3-9F87-4E4586C180B2}" dt="2023-03-20T22:32:31.923" v="397" actId="20577"/>
          <ac:spMkLst>
            <pc:docMk/>
            <pc:sldMk cId="1352413631" sldId="391"/>
            <ac:spMk id="16" creationId="{2C00B059-8249-401E-BECD-DC838B36F9FB}"/>
          </ac:spMkLst>
        </pc:spChg>
      </pc:sldChg>
      <pc:sldChg chg="modSp add mod">
        <pc:chgData name="Keith Atherton" userId="bb5e6e7bf1b0919e" providerId="LiveId" clId="{B9BA173D-39DD-46E3-9F87-4E4586C180B2}" dt="2023-03-23T18:36:37.946" v="1084" actId="1076"/>
        <pc:sldMkLst>
          <pc:docMk/>
          <pc:sldMk cId="3398571529" sldId="392"/>
        </pc:sldMkLst>
        <pc:spChg chg="mod">
          <ac:chgData name="Keith Atherton" userId="bb5e6e7bf1b0919e" providerId="LiveId" clId="{B9BA173D-39DD-46E3-9F87-4E4586C180B2}" dt="2023-03-20T22:33:53.175" v="415" actId="20577"/>
          <ac:spMkLst>
            <pc:docMk/>
            <pc:sldMk cId="3398571529" sldId="392"/>
            <ac:spMk id="16" creationId="{2C00B059-8249-401E-BECD-DC838B36F9FB}"/>
          </ac:spMkLst>
        </pc:spChg>
        <pc:picChg chg="mod">
          <ac:chgData name="Keith Atherton" userId="bb5e6e7bf1b0919e" providerId="LiveId" clId="{B9BA173D-39DD-46E3-9F87-4E4586C180B2}" dt="2023-03-23T18:36:35.207" v="1083" actId="14100"/>
          <ac:picMkLst>
            <pc:docMk/>
            <pc:sldMk cId="3398571529" sldId="392"/>
            <ac:picMk id="5" creationId="{64CEA73C-AEBE-6AA5-4457-F42A1EFC16CE}"/>
          </ac:picMkLst>
        </pc:picChg>
        <pc:picChg chg="mod">
          <ac:chgData name="Keith Atherton" userId="bb5e6e7bf1b0919e" providerId="LiveId" clId="{B9BA173D-39DD-46E3-9F87-4E4586C180B2}" dt="2023-03-23T18:36:37.946" v="1084" actId="1076"/>
          <ac:picMkLst>
            <pc:docMk/>
            <pc:sldMk cId="3398571529" sldId="392"/>
            <ac:picMk id="7" creationId="{4684466D-2C95-2F94-0AEF-1FCD2C175556}"/>
          </ac:picMkLst>
        </pc:picChg>
      </pc:sldChg>
      <pc:sldChg chg="modSp add del mod ord">
        <pc:chgData name="Keith Atherton" userId="bb5e6e7bf1b0919e" providerId="LiveId" clId="{B9BA173D-39DD-46E3-9F87-4E4586C180B2}" dt="2023-03-22T22:15:30.290" v="775" actId="47"/>
        <pc:sldMkLst>
          <pc:docMk/>
          <pc:sldMk cId="199079278" sldId="393"/>
        </pc:sldMkLst>
        <pc:spChg chg="mod">
          <ac:chgData name="Keith Atherton" userId="bb5e6e7bf1b0919e" providerId="LiveId" clId="{B9BA173D-39DD-46E3-9F87-4E4586C180B2}" dt="2023-03-21T18:27:02.766" v="450" actId="20577"/>
          <ac:spMkLst>
            <pc:docMk/>
            <pc:sldMk cId="199079278" sldId="393"/>
            <ac:spMk id="16" creationId="{2C00B059-8249-401E-BECD-DC838B36F9FB}"/>
          </ac:spMkLst>
        </pc:spChg>
      </pc:sldChg>
      <pc:sldChg chg="addSp delSp modSp add mod ord">
        <pc:chgData name="Keith Atherton" userId="bb5e6e7bf1b0919e" providerId="LiveId" clId="{B9BA173D-39DD-46E3-9F87-4E4586C180B2}" dt="2023-03-21T18:33:44.236" v="549" actId="1076"/>
        <pc:sldMkLst>
          <pc:docMk/>
          <pc:sldMk cId="2072896563" sldId="394"/>
        </pc:sldMkLst>
        <pc:spChg chg="mod">
          <ac:chgData name="Keith Atherton" userId="bb5e6e7bf1b0919e" providerId="LiveId" clId="{B9BA173D-39DD-46E3-9F87-4E4586C180B2}" dt="2023-03-21T18:27:32.626" v="470" actId="6549"/>
          <ac:spMkLst>
            <pc:docMk/>
            <pc:sldMk cId="2072896563" sldId="394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1T18:27:19.479" v="463"/>
          <ac:spMkLst>
            <pc:docMk/>
            <pc:sldMk cId="2072896563" sldId="394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1T18:32:40.526" v="540" actId="20577"/>
          <ac:spMkLst>
            <pc:docMk/>
            <pc:sldMk cId="2072896563" sldId="394"/>
            <ac:spMk id="18" creationId="{ED42596E-DB09-43F7-A053-18CEB2DDE639}"/>
          </ac:spMkLst>
        </pc:spChg>
        <pc:picChg chg="add del mod">
          <ac:chgData name="Keith Atherton" userId="bb5e6e7bf1b0919e" providerId="LiveId" clId="{B9BA173D-39DD-46E3-9F87-4E4586C180B2}" dt="2023-03-21T18:33:02.656" v="541" actId="478"/>
          <ac:picMkLst>
            <pc:docMk/>
            <pc:sldMk cId="2072896563" sldId="394"/>
            <ac:picMk id="5" creationId="{7D5959C1-70E3-3117-5051-2B95C8CF9CCD}"/>
          </ac:picMkLst>
        </pc:picChg>
        <pc:picChg chg="add mod">
          <ac:chgData name="Keith Atherton" userId="bb5e6e7bf1b0919e" providerId="LiveId" clId="{B9BA173D-39DD-46E3-9F87-4E4586C180B2}" dt="2023-03-21T18:33:44.236" v="549" actId="1076"/>
          <ac:picMkLst>
            <pc:docMk/>
            <pc:sldMk cId="2072896563" sldId="394"/>
            <ac:picMk id="7" creationId="{A3416AAA-123B-7CA7-7F63-9B1283AC03F2}"/>
          </ac:picMkLst>
        </pc:picChg>
      </pc:sldChg>
      <pc:sldChg chg="addSp delSp modSp add mod ord">
        <pc:chgData name="Keith Atherton" userId="bb5e6e7bf1b0919e" providerId="LiveId" clId="{B9BA173D-39DD-46E3-9F87-4E4586C180B2}" dt="2023-03-22T22:01:22.662" v="586"/>
        <pc:sldMkLst>
          <pc:docMk/>
          <pc:sldMk cId="598292215" sldId="395"/>
        </pc:sldMkLst>
        <pc:spChg chg="mod">
          <ac:chgData name="Keith Atherton" userId="bb5e6e7bf1b0919e" providerId="LiveId" clId="{B9BA173D-39DD-46E3-9F87-4E4586C180B2}" dt="2023-03-21T18:28:41.077" v="494" actId="6549"/>
          <ac:spMkLst>
            <pc:docMk/>
            <pc:sldMk cId="598292215" sldId="395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1T18:28:29.325" v="490" actId="6549"/>
          <ac:spMkLst>
            <pc:docMk/>
            <pc:sldMk cId="598292215" sldId="395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1T18:31:09.750" v="509"/>
          <ac:spMkLst>
            <pc:docMk/>
            <pc:sldMk cId="598292215" sldId="395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1T18:29:31.636" v="495" actId="478"/>
          <ac:picMkLst>
            <pc:docMk/>
            <pc:sldMk cId="598292215" sldId="395"/>
            <ac:picMk id="5" creationId="{7D5959C1-70E3-3117-5051-2B95C8CF9CCD}"/>
          </ac:picMkLst>
        </pc:picChg>
        <pc:picChg chg="add mod">
          <ac:chgData name="Keith Atherton" userId="bb5e6e7bf1b0919e" providerId="LiveId" clId="{B9BA173D-39DD-46E3-9F87-4E4586C180B2}" dt="2023-03-21T18:33:54.267" v="551" actId="1076"/>
          <ac:picMkLst>
            <pc:docMk/>
            <pc:sldMk cId="598292215" sldId="395"/>
            <ac:picMk id="6" creationId="{6A0DF223-D9C7-B2E4-ED5A-0B09EBE8C2CD}"/>
          </ac:picMkLst>
        </pc:picChg>
      </pc:sldChg>
      <pc:sldChg chg="addSp delSp modSp add mod ord">
        <pc:chgData name="Keith Atherton" userId="bb5e6e7bf1b0919e" providerId="LiveId" clId="{B9BA173D-39DD-46E3-9F87-4E4586C180B2}" dt="2023-03-22T22:00:42.049" v="584"/>
        <pc:sldMkLst>
          <pc:docMk/>
          <pc:sldMk cId="933891997" sldId="396"/>
        </pc:sldMkLst>
        <pc:spChg chg="add del">
          <ac:chgData name="Keith Atherton" userId="bb5e6e7bf1b0919e" providerId="LiveId" clId="{B9BA173D-39DD-46E3-9F87-4E4586C180B2}" dt="2023-03-22T21:59:06.818" v="565"/>
          <ac:spMkLst>
            <pc:docMk/>
            <pc:sldMk cId="933891997" sldId="396"/>
            <ac:spMk id="4" creationId="{911FD3A2-F143-F517-C549-79EBB06C3ED0}"/>
          </ac:spMkLst>
        </pc:spChg>
        <pc:spChg chg="mod">
          <ac:chgData name="Keith Atherton" userId="bb5e6e7bf1b0919e" providerId="LiveId" clId="{B9BA173D-39DD-46E3-9F87-4E4586C180B2}" dt="2023-03-22T21:58:51.212" v="558" actId="27636"/>
          <ac:spMkLst>
            <pc:docMk/>
            <pc:sldMk cId="933891997" sldId="396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2T22:00:42.049" v="584"/>
          <ac:spMkLst>
            <pc:docMk/>
            <pc:sldMk cId="933891997" sldId="396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2T21:59:03.452" v="563" actId="478"/>
          <ac:picMkLst>
            <pc:docMk/>
            <pc:sldMk cId="933891997" sldId="396"/>
            <ac:picMk id="6" creationId="{6A0DF223-D9C7-B2E4-ED5A-0B09EBE8C2CD}"/>
          </ac:picMkLst>
        </pc:picChg>
        <pc:picChg chg="add mod">
          <ac:chgData name="Keith Atherton" userId="bb5e6e7bf1b0919e" providerId="LiveId" clId="{B9BA173D-39DD-46E3-9F87-4E4586C180B2}" dt="2023-03-22T21:59:54.610" v="572" actId="1076"/>
          <ac:picMkLst>
            <pc:docMk/>
            <pc:sldMk cId="933891997" sldId="396"/>
            <ac:picMk id="7" creationId="{45C12A31-44F7-4037-38A5-AB0E302B561A}"/>
          </ac:picMkLst>
        </pc:picChg>
      </pc:sldChg>
      <pc:sldChg chg="addSp delSp modSp add mod">
        <pc:chgData name="Keith Atherton" userId="bb5e6e7bf1b0919e" providerId="LiveId" clId="{B9BA173D-39DD-46E3-9F87-4E4586C180B2}" dt="2023-03-22T22:08:04.613" v="665" actId="207"/>
        <pc:sldMkLst>
          <pc:docMk/>
          <pc:sldMk cId="204469964" sldId="397"/>
        </pc:sldMkLst>
        <pc:spChg chg="add mod">
          <ac:chgData name="Keith Atherton" userId="bb5e6e7bf1b0919e" providerId="LiveId" clId="{B9BA173D-39DD-46E3-9F87-4E4586C180B2}" dt="2023-03-22T22:08:04.613" v="665" actId="207"/>
          <ac:spMkLst>
            <pc:docMk/>
            <pc:sldMk cId="204469964" sldId="397"/>
            <ac:spMk id="4" creationId="{6C18E0A0-92B8-0D29-E2C8-F09EB5681C1B}"/>
          </ac:spMkLst>
        </pc:spChg>
        <pc:spChg chg="mod">
          <ac:chgData name="Keith Atherton" userId="bb5e6e7bf1b0919e" providerId="LiveId" clId="{B9BA173D-39DD-46E3-9F87-4E4586C180B2}" dt="2023-03-22T22:03:48.503" v="595" actId="6549"/>
          <ac:spMkLst>
            <pc:docMk/>
            <pc:sldMk cId="204469964" sldId="397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2T22:03:42.918" v="592"/>
          <ac:spMkLst>
            <pc:docMk/>
            <pc:sldMk cId="204469964" sldId="397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2T22:05:57.911" v="646" actId="27636"/>
          <ac:spMkLst>
            <pc:docMk/>
            <pc:sldMk cId="204469964" sldId="397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2T22:03:40.708" v="588" actId="478"/>
          <ac:picMkLst>
            <pc:docMk/>
            <pc:sldMk cId="204469964" sldId="397"/>
            <ac:picMk id="7" creationId="{45C12A31-44F7-4037-38A5-AB0E302B561A}"/>
          </ac:picMkLst>
        </pc:picChg>
      </pc:sldChg>
      <pc:sldChg chg="addSp delSp modSp add mod">
        <pc:chgData name="Keith Atherton" userId="bb5e6e7bf1b0919e" providerId="LiveId" clId="{B9BA173D-39DD-46E3-9F87-4E4586C180B2}" dt="2023-03-22T22:11:08.057" v="742" actId="15"/>
        <pc:sldMkLst>
          <pc:docMk/>
          <pc:sldMk cId="1077678735" sldId="398"/>
        </pc:sldMkLst>
        <pc:spChg chg="add del">
          <ac:chgData name="Keith Atherton" userId="bb5e6e7bf1b0919e" providerId="LiveId" clId="{B9BA173D-39DD-46E3-9F87-4E4586C180B2}" dt="2023-03-22T22:09:11.222" v="668"/>
          <ac:spMkLst>
            <pc:docMk/>
            <pc:sldMk cId="1077678735" sldId="398"/>
            <ac:spMk id="4" creationId="{2413AF26-DA0D-5820-0ED6-811105F887AC}"/>
          </ac:spMkLst>
        </pc:spChg>
        <pc:spChg chg="mod">
          <ac:chgData name="Keith Atherton" userId="bb5e6e7bf1b0919e" providerId="LiveId" clId="{B9BA173D-39DD-46E3-9F87-4E4586C180B2}" dt="2023-03-22T22:10:06.687" v="681" actId="6549"/>
          <ac:spMkLst>
            <pc:docMk/>
            <pc:sldMk cId="1077678735" sldId="398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2T22:09:11.262" v="671" actId="27636"/>
          <ac:spMkLst>
            <pc:docMk/>
            <pc:sldMk cId="1077678735" sldId="398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2T22:11:08.057" v="742" actId="15"/>
          <ac:spMkLst>
            <pc:docMk/>
            <pc:sldMk cId="1077678735" sldId="398"/>
            <ac:spMk id="18" creationId="{ED42596E-DB09-43F7-A053-18CEB2DDE639}"/>
          </ac:spMkLst>
        </pc:spChg>
        <pc:picChg chg="del">
          <ac:chgData name="Keith Atherton" userId="bb5e6e7bf1b0919e" providerId="LiveId" clId="{B9BA173D-39DD-46E3-9F87-4E4586C180B2}" dt="2023-03-22T22:09:40.852" v="672" actId="478"/>
          <ac:picMkLst>
            <pc:docMk/>
            <pc:sldMk cId="1077678735" sldId="398"/>
            <ac:picMk id="6" creationId="{6A0DF223-D9C7-B2E4-ED5A-0B09EBE8C2CD}"/>
          </ac:picMkLst>
        </pc:picChg>
        <pc:picChg chg="add mod">
          <ac:chgData name="Keith Atherton" userId="bb5e6e7bf1b0919e" providerId="LiveId" clId="{B9BA173D-39DD-46E3-9F87-4E4586C180B2}" dt="2023-03-22T22:09:59.065" v="678" actId="692"/>
          <ac:picMkLst>
            <pc:docMk/>
            <pc:sldMk cId="1077678735" sldId="398"/>
            <ac:picMk id="7" creationId="{FA021FCE-689A-1C5B-AEF5-2C7F82179773}"/>
          </ac:picMkLst>
        </pc:picChg>
      </pc:sldChg>
      <pc:sldChg chg="addSp delSp modSp add mod">
        <pc:chgData name="Keith Atherton" userId="bb5e6e7bf1b0919e" providerId="LiveId" clId="{B9BA173D-39DD-46E3-9F87-4E4586C180B2}" dt="2023-03-22T22:14:21.421" v="774" actId="20577"/>
        <pc:sldMkLst>
          <pc:docMk/>
          <pc:sldMk cId="574353434" sldId="399"/>
        </pc:sldMkLst>
        <pc:spChg chg="mod">
          <ac:chgData name="Keith Atherton" userId="bb5e6e7bf1b0919e" providerId="LiveId" clId="{B9BA173D-39DD-46E3-9F87-4E4586C180B2}" dt="2023-03-22T22:12:59.844" v="750" actId="6549"/>
          <ac:spMkLst>
            <pc:docMk/>
            <pc:sldMk cId="574353434" sldId="399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2T22:12:51.637" v="746"/>
          <ac:spMkLst>
            <pc:docMk/>
            <pc:sldMk cId="574353434" sldId="399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2T22:14:21.421" v="774" actId="20577"/>
          <ac:spMkLst>
            <pc:docMk/>
            <pc:sldMk cId="574353434" sldId="399"/>
            <ac:spMk id="18" creationId="{ED42596E-DB09-43F7-A053-18CEB2DDE639}"/>
          </ac:spMkLst>
        </pc:spChg>
        <pc:picChg chg="add mod">
          <ac:chgData name="Keith Atherton" userId="bb5e6e7bf1b0919e" providerId="LiveId" clId="{B9BA173D-39DD-46E3-9F87-4E4586C180B2}" dt="2023-03-22T22:13:29.692" v="756" actId="1076"/>
          <ac:picMkLst>
            <pc:docMk/>
            <pc:sldMk cId="574353434" sldId="399"/>
            <ac:picMk id="5" creationId="{5EFB95B3-5B29-47A0-7EB7-416AF74DB530}"/>
          </ac:picMkLst>
        </pc:picChg>
        <pc:picChg chg="del">
          <ac:chgData name="Keith Atherton" userId="bb5e6e7bf1b0919e" providerId="LiveId" clId="{B9BA173D-39DD-46E3-9F87-4E4586C180B2}" dt="2023-03-22T22:12:55.493" v="747" actId="478"/>
          <ac:picMkLst>
            <pc:docMk/>
            <pc:sldMk cId="574353434" sldId="399"/>
            <ac:picMk id="7" creationId="{FA021FCE-689A-1C5B-AEF5-2C7F82179773}"/>
          </ac:picMkLst>
        </pc:picChg>
      </pc:sldChg>
      <pc:sldChg chg="modSp add mod">
        <pc:chgData name="Keith Atherton" userId="bb5e6e7bf1b0919e" providerId="LiveId" clId="{B9BA173D-39DD-46E3-9F87-4E4586C180B2}" dt="2023-03-23T18:37:07.933" v="1085" actId="692"/>
        <pc:sldMkLst>
          <pc:docMk/>
          <pc:sldMk cId="4022495340" sldId="400"/>
        </pc:sldMkLst>
        <pc:spChg chg="mod">
          <ac:chgData name="Keith Atherton" userId="bb5e6e7bf1b0919e" providerId="LiveId" clId="{B9BA173D-39DD-46E3-9F87-4E4586C180B2}" dt="2023-03-22T22:17:29.016" v="849" actId="6549"/>
          <ac:spMkLst>
            <pc:docMk/>
            <pc:sldMk cId="4022495340" sldId="400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2T22:16:34.493" v="800" actId="20577"/>
          <ac:spMkLst>
            <pc:docMk/>
            <pc:sldMk cId="4022495340" sldId="400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2T22:21:51.118" v="969" actId="20577"/>
          <ac:spMkLst>
            <pc:docMk/>
            <pc:sldMk cId="4022495340" sldId="400"/>
            <ac:spMk id="18" creationId="{ED42596E-DB09-43F7-A053-18CEB2DDE639}"/>
          </ac:spMkLst>
        </pc:spChg>
        <pc:picChg chg="mod">
          <ac:chgData name="Keith Atherton" userId="bb5e6e7bf1b0919e" providerId="LiveId" clId="{B9BA173D-39DD-46E3-9F87-4E4586C180B2}" dt="2023-03-23T18:37:07.933" v="1085" actId="692"/>
          <ac:picMkLst>
            <pc:docMk/>
            <pc:sldMk cId="4022495340" sldId="400"/>
            <ac:picMk id="11" creationId="{4BB17A7A-EDB7-42BD-A24C-4265608F0643}"/>
          </ac:picMkLst>
        </pc:picChg>
      </pc:sldChg>
      <pc:sldChg chg="addSp modSp add mod">
        <pc:chgData name="Keith Atherton" userId="bb5e6e7bf1b0919e" providerId="LiveId" clId="{B9BA173D-39DD-46E3-9F87-4E4586C180B2}" dt="2023-03-22T22:29:05.006" v="995"/>
        <pc:sldMkLst>
          <pc:docMk/>
          <pc:sldMk cId="52162436" sldId="401"/>
        </pc:sldMkLst>
        <pc:spChg chg="mod">
          <ac:chgData name="Keith Atherton" userId="bb5e6e7bf1b0919e" providerId="LiveId" clId="{B9BA173D-39DD-46E3-9F87-4E4586C180B2}" dt="2023-03-22T22:24:45.897" v="973" actId="6549"/>
          <ac:spMkLst>
            <pc:docMk/>
            <pc:sldMk cId="52162436" sldId="401"/>
            <ac:spMk id="12" creationId="{EA6FE899-D470-46C9-9D06-3BC34932C386}"/>
          </ac:spMkLst>
        </pc:spChg>
        <pc:spChg chg="mod">
          <ac:chgData name="Keith Atherton" userId="bb5e6e7bf1b0919e" providerId="LiveId" clId="{B9BA173D-39DD-46E3-9F87-4E4586C180B2}" dt="2023-03-22T22:24:51.795" v="976"/>
          <ac:spMkLst>
            <pc:docMk/>
            <pc:sldMk cId="52162436" sldId="401"/>
            <ac:spMk id="16" creationId="{2C00B059-8249-401E-BECD-DC838B36F9FB}"/>
          </ac:spMkLst>
        </pc:spChg>
        <pc:spChg chg="mod">
          <ac:chgData name="Keith Atherton" userId="bb5e6e7bf1b0919e" providerId="LiveId" clId="{B9BA173D-39DD-46E3-9F87-4E4586C180B2}" dt="2023-03-22T22:29:05.006" v="995"/>
          <ac:spMkLst>
            <pc:docMk/>
            <pc:sldMk cId="52162436" sldId="401"/>
            <ac:spMk id="18" creationId="{ED42596E-DB09-43F7-A053-18CEB2DDE639}"/>
          </ac:spMkLst>
        </pc:spChg>
        <pc:picChg chg="add mod">
          <ac:chgData name="Keith Atherton" userId="bb5e6e7bf1b0919e" providerId="LiveId" clId="{B9BA173D-39DD-46E3-9F87-4E4586C180B2}" dt="2023-03-22T22:26:37.218" v="983" actId="1076"/>
          <ac:picMkLst>
            <pc:docMk/>
            <pc:sldMk cId="52162436" sldId="401"/>
            <ac:picMk id="5" creationId="{0054C0DC-8476-3C54-19FC-2F40FB3CD9F2}"/>
          </ac:picMkLst>
        </pc:picChg>
        <pc:picChg chg="add mod">
          <ac:chgData name="Keith Atherton" userId="bb5e6e7bf1b0919e" providerId="LiveId" clId="{B9BA173D-39DD-46E3-9F87-4E4586C180B2}" dt="2023-03-22T22:26:28.277" v="982" actId="1076"/>
          <ac:picMkLst>
            <pc:docMk/>
            <pc:sldMk cId="52162436" sldId="401"/>
            <ac:picMk id="7" creationId="{0155FEFB-A514-F2F7-3CD7-315D55AF5323}"/>
          </ac:picMkLst>
        </pc:picChg>
      </pc:sldChg>
      <pc:sldChg chg="modSp add mod">
        <pc:chgData name="Keith Atherton" userId="bb5e6e7bf1b0919e" providerId="LiveId" clId="{B9BA173D-39DD-46E3-9F87-4E4586C180B2}" dt="2023-03-22T22:30:04.103" v="1022" actId="20577"/>
        <pc:sldMkLst>
          <pc:docMk/>
          <pc:sldMk cId="3727108451" sldId="402"/>
        </pc:sldMkLst>
        <pc:spChg chg="mod">
          <ac:chgData name="Keith Atherton" userId="bb5e6e7bf1b0919e" providerId="LiveId" clId="{B9BA173D-39DD-46E3-9F87-4E4586C180B2}" dt="2023-03-22T22:30:04.103" v="1022" actId="20577"/>
          <ac:spMkLst>
            <pc:docMk/>
            <pc:sldMk cId="3727108451" sldId="402"/>
            <ac:spMk id="16" creationId="{2C00B059-8249-401E-BECD-DC838B36F9FB}"/>
          </ac:spMkLst>
        </pc:spChg>
      </pc:sldChg>
      <pc:sldChg chg="modSp add mod">
        <pc:chgData name="Keith Atherton" userId="bb5e6e7bf1b0919e" providerId="LiveId" clId="{B9BA173D-39DD-46E3-9F87-4E4586C180B2}" dt="2023-03-22T22:30:13.006" v="1033" actId="20577"/>
        <pc:sldMkLst>
          <pc:docMk/>
          <pc:sldMk cId="3760902257" sldId="403"/>
        </pc:sldMkLst>
        <pc:spChg chg="mod">
          <ac:chgData name="Keith Atherton" userId="bb5e6e7bf1b0919e" providerId="LiveId" clId="{B9BA173D-39DD-46E3-9F87-4E4586C180B2}" dt="2023-03-22T22:30:13.006" v="1033" actId="20577"/>
          <ac:spMkLst>
            <pc:docMk/>
            <pc:sldMk cId="3760902257" sldId="403"/>
            <ac:spMk id="16" creationId="{2C00B059-8249-401E-BECD-DC838B36F9FB}"/>
          </ac:spMkLst>
        </pc:spChg>
      </pc:sldChg>
      <pc:sldChg chg="add">
        <pc:chgData name="Keith Atherton" userId="bb5e6e7bf1b0919e" providerId="LiveId" clId="{B9BA173D-39DD-46E3-9F87-4E4586C180B2}" dt="2023-03-22T22:30:38.659" v="1034" actId="2890"/>
        <pc:sldMkLst>
          <pc:docMk/>
          <pc:sldMk cId="922764683" sldId="404"/>
        </pc:sldMkLst>
      </pc:sldChg>
      <pc:sldChg chg="modSp add mod">
        <pc:chgData name="Keith Atherton" userId="bb5e6e7bf1b0919e" providerId="LiveId" clId="{B9BA173D-39DD-46E3-9F87-4E4586C180B2}" dt="2023-03-22T22:31:08.500" v="1074" actId="20577"/>
        <pc:sldMkLst>
          <pc:docMk/>
          <pc:sldMk cId="1314722137" sldId="405"/>
        </pc:sldMkLst>
        <pc:spChg chg="mod">
          <ac:chgData name="Keith Atherton" userId="bb5e6e7bf1b0919e" providerId="LiveId" clId="{B9BA173D-39DD-46E3-9F87-4E4586C180B2}" dt="2023-03-22T22:31:08.500" v="1074" actId="20577"/>
          <ac:spMkLst>
            <pc:docMk/>
            <pc:sldMk cId="1314722137" sldId="405"/>
            <ac:spMk id="16" creationId="{2C00B059-8249-401E-BECD-DC838B36F9FB}"/>
          </ac:spMkLst>
        </pc:spChg>
      </pc:sldChg>
      <pc:sldChg chg="modSp mod">
        <pc:chgData name="Keith Atherton" userId="bb5e6e7bf1b0919e" providerId="LiveId" clId="{B9BA173D-39DD-46E3-9F87-4E4586C180B2}" dt="2023-03-23T18:32:11.070" v="1082" actId="6549"/>
        <pc:sldMkLst>
          <pc:docMk/>
          <pc:sldMk cId="1669024641" sldId="408"/>
        </pc:sldMkLst>
        <pc:spChg chg="mod">
          <ac:chgData name="Keith Atherton" userId="bb5e6e7bf1b0919e" providerId="LiveId" clId="{B9BA173D-39DD-46E3-9F87-4E4586C180B2}" dt="2023-03-23T18:32:11.070" v="1082" actId="6549"/>
          <ac:spMkLst>
            <pc:docMk/>
            <pc:sldMk cId="1669024641" sldId="408"/>
            <ac:spMk id="12" creationId="{EA6FE899-D470-46C9-9D06-3BC34932C386}"/>
          </ac:spMkLst>
        </pc:spChg>
      </pc:sldChg>
      <pc:sldChg chg="modSp mod">
        <pc:chgData name="Keith Atherton" userId="bb5e6e7bf1b0919e" providerId="LiveId" clId="{B9BA173D-39DD-46E3-9F87-4E4586C180B2}" dt="2023-03-23T18:39:56.640" v="1108" actId="20577"/>
        <pc:sldMkLst>
          <pc:docMk/>
          <pc:sldMk cId="1721793101" sldId="410"/>
        </pc:sldMkLst>
        <pc:spChg chg="mod">
          <ac:chgData name="Keith Atherton" userId="bb5e6e7bf1b0919e" providerId="LiveId" clId="{B9BA173D-39DD-46E3-9F87-4E4586C180B2}" dt="2023-03-23T18:39:56.640" v="1108" actId="20577"/>
          <ac:spMkLst>
            <pc:docMk/>
            <pc:sldMk cId="1721793101" sldId="410"/>
            <ac:spMk id="18" creationId="{ED42596E-DB09-43F7-A053-18CEB2DDE639}"/>
          </ac:spMkLst>
        </pc:spChg>
      </pc:sldChg>
      <pc:sldChg chg="addSp delSp modSp add mod">
        <pc:chgData name="Keith Atherton" userId="bb5e6e7bf1b0919e" providerId="LiveId" clId="{B9BA173D-39DD-46E3-9F87-4E4586C180B2}" dt="2023-03-23T18:23:25.079" v="1081" actId="1076"/>
        <pc:sldMkLst>
          <pc:docMk/>
          <pc:sldMk cId="2543891011" sldId="416"/>
        </pc:sldMkLst>
        <pc:picChg chg="del">
          <ac:chgData name="Keith Atherton" userId="bb5e6e7bf1b0919e" providerId="LiveId" clId="{B9BA173D-39DD-46E3-9F87-4E4586C180B2}" dt="2023-03-23T18:22:43.045" v="1077" actId="478"/>
          <ac:picMkLst>
            <pc:docMk/>
            <pc:sldMk cId="2543891011" sldId="416"/>
            <ac:picMk id="4" creationId="{4D67855B-67FC-8FC0-C947-700736978615}"/>
          </ac:picMkLst>
        </pc:picChg>
        <pc:picChg chg="add mod">
          <ac:chgData name="Keith Atherton" userId="bb5e6e7bf1b0919e" providerId="LiveId" clId="{B9BA173D-39DD-46E3-9F87-4E4586C180B2}" dt="2023-03-23T18:23:25.079" v="1081" actId="1076"/>
          <ac:picMkLst>
            <pc:docMk/>
            <pc:sldMk cId="2543891011" sldId="416"/>
            <ac:picMk id="1026" creationId="{CCF3EFFA-F4CF-9CFC-CF33-AFEE939687AA}"/>
          </ac:picMkLst>
        </pc:picChg>
        <pc:picChg chg="del">
          <ac:chgData name="Keith Atherton" userId="bb5e6e7bf1b0919e" providerId="LiveId" clId="{B9BA173D-39DD-46E3-9F87-4E4586C180B2}" dt="2023-03-23T18:22:42.318" v="1076" actId="478"/>
          <ac:picMkLst>
            <pc:docMk/>
            <pc:sldMk cId="2543891011" sldId="416"/>
            <ac:picMk id="5122" creationId="{9ED7C715-7F6F-BBD3-3134-C7751F4FDFD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en-us/power-apps/maker/canvas-apps/controls/control-gallery" TargetMode="Externa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earn.microsoft.com/en-us/power-apps/maker/canvas-apps/create-component" TargetMode="Externa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learn.microsoft.com/en-us/power-apps/maker/canvas-apps/controls/control-container" TargetMode="Externa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earn.microsoft.com/en-us/power-apps/maker/canvas-apps/controls/control-container#what-is-the-difference-between-a-container-and-a-group" TargetMode="Externa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learn.microsoft.com/en-us/power-apps/maker/canvas-apps/create-responsive-layout" TargetMode="Externa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earn.microsoft.com/en-us/power-apps/maker/canvas-apps/create-responsive-layout" TargetMode="Externa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matthewdevaney.com/create-a-power-apps-custom-theme-colors-fonts-icons-controls/" TargetMode="Externa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owerapps.microsoft.com/en-us/blog/power-fx-introducing-named-formulas/" TargetMode="Externa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earn.microsoft.com/en-us/power-apps/maker/data-platform/environmentvariables" TargetMode="Externa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learn.microsoft.com/en-us/power-apps/developer/component-framework/overview" TargetMode="External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learn.microsoft.com/en-us/power-platform/guidance/coe/starter-kit" TargetMode="Externa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xperience.dynamics.com/releaseplans/?app=Power+Apps&amp;status=planned" TargetMode="Externa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ower-platform/admin/what-are-preview-features-how-do-i-enable-them" TargetMode="Externa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experience.dynamics.com/releaseplans/?app=Power+Apps&amp;status=planned" TargetMode="Externa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loudblogs.microsoft.com/powerplatform/" TargetMode="External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np.github.io/blog/" TargetMode="Externa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linkedin.com/company/whats-new-in-power-platform-blog/posts/?feedView=all" TargetMode="Externa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learn.microsoft.com/en-us/power-apps/maker/canvas-apps/controls/control-gallery" TargetMode="Externa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8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 layouts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Predefined templates for showing images and text in a gallery are available</a:t>
            </a:r>
          </a:p>
          <a:p>
            <a:r>
              <a:rPr lang="en-GB" dirty="0"/>
              <a:t>Gallery layouts have </a:t>
            </a:r>
            <a:r>
              <a:rPr lang="en-GB" u="sng" dirty="0"/>
              <a:t>list</a:t>
            </a:r>
            <a:r>
              <a:rPr lang="en-GB" dirty="0"/>
              <a:t> and </a:t>
            </a:r>
            <a:r>
              <a:rPr lang="en-GB" u="sng" dirty="0"/>
              <a:t>gallery</a:t>
            </a:r>
            <a:r>
              <a:rPr lang="en-GB" dirty="0"/>
              <a:t> formats</a:t>
            </a:r>
          </a:p>
          <a:p>
            <a:r>
              <a:rPr lang="en-GB" dirty="0"/>
              <a:t>Can be a useful starting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https://learn.microsoft.com/en-us/power-apps/maker/canvas-apps/controls/control-gallery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759C75-D6AE-8A3C-6EA7-44B3B90A2CA1}"/>
              </a:ext>
            </a:extLst>
          </p:cNvPr>
          <p:cNvGrpSpPr/>
          <p:nvPr/>
        </p:nvGrpSpPr>
        <p:grpSpPr>
          <a:xfrm>
            <a:off x="5933239" y="311470"/>
            <a:ext cx="5001323" cy="3010320"/>
            <a:chOff x="5549191" y="639763"/>
            <a:chExt cx="5001323" cy="301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1450C7-644B-17D5-6C09-C1363E8F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191" y="639763"/>
              <a:ext cx="3781953" cy="30103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C5777A-FE55-1ED0-666D-B3188C386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1144" y="964770"/>
              <a:ext cx="1219370" cy="135273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1E6B1C-88AE-A6D6-C530-A75FF7B44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39" y="3321790"/>
            <a:ext cx="370574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Components are reusable building blocks for canvas apps so that app makers can create custom controls to use inside an app, or across apps using a component library</a:t>
            </a:r>
          </a:p>
          <a:p>
            <a:r>
              <a:rPr lang="en-GB" dirty="0"/>
              <a:t>Components can use advanced features such as custom properties and enable complex capabilities</a:t>
            </a:r>
          </a:p>
          <a:p>
            <a:r>
              <a:rPr lang="en-GB" dirty="0" err="1"/>
              <a:t>Behavior</a:t>
            </a:r>
            <a:r>
              <a:rPr lang="en-GB" dirty="0"/>
              <a:t> formulas for components (experimental)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https://learn.microsoft.com/en-us/power-apps/maker/canvas-apps/create-component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2300" name="Picture 12" descr="Final gallery.">
            <a:extLst>
              <a:ext uri="{FF2B5EF4-FFF2-40B4-BE49-F238E27FC236}">
                <a16:creationId xmlns:a16="http://schemas.microsoft.com/office/drawing/2014/main" id="{51E9D8A7-0892-529C-F8A2-2212E2EA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76" y="256699"/>
            <a:ext cx="11525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Data type of the property.">
            <a:extLst>
              <a:ext uri="{FF2B5EF4-FFF2-40B4-BE49-F238E27FC236}">
                <a16:creationId xmlns:a16="http://schemas.microsoft.com/office/drawing/2014/main" id="{B8DF7038-5D69-2361-9AD2-2C59E93A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612" y="3102469"/>
            <a:ext cx="27717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reate new custom component using tree view.">
            <a:extLst>
              <a:ext uri="{FF2B5EF4-FFF2-40B4-BE49-F238E27FC236}">
                <a16:creationId xmlns:a16="http://schemas.microsoft.com/office/drawing/2014/main" id="{F54519DF-8309-9038-D53D-245A23A7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89" y="2167572"/>
            <a:ext cx="33909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Display name, property name, description boxes.">
            <a:extLst>
              <a:ext uri="{FF2B5EF4-FFF2-40B4-BE49-F238E27FC236}">
                <a16:creationId xmlns:a16="http://schemas.microsoft.com/office/drawing/2014/main" id="{951F6778-E5D6-69E2-77A7-83F76BB5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612" y="277920"/>
            <a:ext cx="27813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93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libraries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 library of components that can be reused</a:t>
            </a:r>
          </a:p>
          <a:p>
            <a:r>
              <a:rPr lang="en-GB" dirty="0"/>
              <a:t>By creating a component library, app makers easily share and update one or more components with other makers</a:t>
            </a:r>
          </a:p>
          <a:p>
            <a:r>
              <a:rPr lang="en-GB" dirty="0"/>
              <a:t>Component libraries are the recommended way to reuse components across apps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3314" name="Picture 2" descr="Component library - Power Apps | Microsoft Learn">
            <a:extLst>
              <a:ext uri="{FF2B5EF4-FFF2-40B4-BE49-F238E27FC236}">
                <a16:creationId xmlns:a16="http://schemas.microsoft.com/office/drawing/2014/main" id="{5C20E637-6341-D610-0B91-5C191BF9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23" y="1870424"/>
            <a:ext cx="7347077" cy="31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1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elements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select controls and group them using Ctrl + G or the context menu</a:t>
            </a:r>
          </a:p>
          <a:p>
            <a:r>
              <a:rPr lang="en-GB" dirty="0"/>
              <a:t>You can modify common properties of controls within the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Containers vs Groups in Power Apps Microsoft Office 365, Microsoft Power Apps, Microsoft Power Platform Add to Container">
            <a:extLst>
              <a:ext uri="{FF2B5EF4-FFF2-40B4-BE49-F238E27FC236}">
                <a16:creationId xmlns:a16="http://schemas.microsoft.com/office/drawing/2014/main" id="{2F2898DA-162A-5D79-2EB6-D5BFBFA7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17" y="728662"/>
            <a:ext cx="3990975" cy="54006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10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Groups logically-related controls to create hierarchies</a:t>
            </a:r>
          </a:p>
          <a:p>
            <a:r>
              <a:rPr lang="en-GB" dirty="0"/>
              <a:t>Benefits for screen readers</a:t>
            </a:r>
          </a:p>
          <a:p>
            <a:r>
              <a:rPr lang="en-GB" dirty="0"/>
              <a:t>A container can hold a set of controls and has its own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https://learn.microsoft.com/en-us/power-apps/maker/canvas-apps/controls/control-container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Example of recommended practice: controls organized in a hierarchical structure using Containers.">
            <a:extLst>
              <a:ext uri="{FF2B5EF4-FFF2-40B4-BE49-F238E27FC236}">
                <a16:creationId xmlns:a16="http://schemas.microsoft.com/office/drawing/2014/main" id="{0D49B279-AFA6-2929-2A94-5725D820B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508125"/>
            <a:ext cx="722947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0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difference between a container and a group?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Groups don't have properties of their own and don't affect the layout of the app</a:t>
            </a:r>
          </a:p>
          <a:p>
            <a:r>
              <a:rPr lang="en-GB" dirty="0"/>
              <a:t>In contrast, containers are actual controls with their own properties like Width and </a:t>
            </a:r>
            <a:r>
              <a:rPr lang="en-GB" dirty="0" err="1"/>
              <a:t>BorderColor</a:t>
            </a:r>
            <a:endParaRPr lang="en-GB" dirty="0"/>
          </a:p>
          <a:p>
            <a:r>
              <a:rPr lang="en-GB" dirty="0"/>
              <a:t>Containers affect app layout and help screen reader users understand the structure of the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https://learn.microsoft.com/en-us/power-apps/maker/canvas-apps/controls/control-container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BB34B-CD7E-38E2-62F9-5BF17669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44" y="1019175"/>
            <a:ext cx="3766988" cy="51359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902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 of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Screens and components can be duplicated</a:t>
            </a:r>
          </a:p>
          <a:p>
            <a:r>
              <a:rPr lang="en-GB" dirty="0"/>
              <a:t>Many elements can be copied-and-pasted</a:t>
            </a:r>
          </a:p>
          <a:p>
            <a:r>
              <a:rPr lang="en-GB" dirty="0"/>
              <a:t>Apps can be cloned using Save 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4338" name="Picture 2" descr="Manage Screens In PowerApps">
            <a:extLst>
              <a:ext uri="{FF2B5EF4-FFF2-40B4-BE49-F238E27FC236}">
                <a16:creationId xmlns:a16="http://schemas.microsoft.com/office/drawing/2014/main" id="{0113AC3D-EB84-B577-B85F-9F8CC21D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47" y="1233487"/>
            <a:ext cx="5735403" cy="497528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2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responsive layouts in canvas apps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Responsive web design (RWD) is about creating web pages that look good on all devices</a:t>
            </a:r>
          </a:p>
          <a:p>
            <a:r>
              <a:rPr lang="en-GB" dirty="0"/>
              <a:t>A responsive web design will automatically adjust for different screen sizes and viewports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https://learn.microsoft.com/en-us/power-apps/maker/canvas-apps/create-responsive-layout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Responsive website design - adapt, respond and overcome">
            <a:extLst>
              <a:ext uri="{FF2B5EF4-FFF2-40B4-BE49-F238E27FC236}">
                <a16:creationId xmlns:a16="http://schemas.microsoft.com/office/drawing/2014/main" id="{BE9CA465-1686-5BC8-1359-C9ED8F09B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r="10222"/>
          <a:stretch/>
        </p:blipFill>
        <p:spPr bwMode="auto">
          <a:xfrm>
            <a:off x="5038344" y="1437189"/>
            <a:ext cx="6853618" cy="39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6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responsive layouts in canvas apps (continued)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If you create a responsive layout, controls can respond to different devices or window sizes, making various experiences feel more natural</a:t>
            </a:r>
          </a:p>
          <a:p>
            <a:r>
              <a:rPr lang="en-GB" dirty="0"/>
              <a:t>To achieve responsive layout, you adjust some settings and write expressions throughout your app</a:t>
            </a:r>
          </a:p>
          <a:p>
            <a:r>
              <a:rPr lang="en-GB" dirty="0"/>
              <a:t>Use formulas for dynamic 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https://learn.microsoft.com/en-us/power-apps/maker/canvas-apps/create-responsive-layout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4C0DC-8476-3C54-19FC-2F40FB3C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70" y="1271383"/>
            <a:ext cx="2822882" cy="4912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5FEFB-A514-F2F7-3CD7-315D55AF5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961" y="2230009"/>
            <a:ext cx="4384039" cy="23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Reusing customised controls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Creating a custom theme for your app defines the unique look-and-feel of an app</a:t>
            </a:r>
          </a:p>
          <a:p>
            <a:r>
              <a:rPr lang="en-GB" dirty="0"/>
              <a:t>Try creating customised controls and saving them to a </a:t>
            </a:r>
            <a:r>
              <a:rPr lang="en-GB"/>
              <a:t>hidden “template</a:t>
            </a:r>
            <a:r>
              <a:rPr lang="en-GB" dirty="0"/>
              <a:t>” screen then make copies of the controls </a:t>
            </a:r>
            <a:r>
              <a:rPr lang="en-GB"/>
              <a:t>for app </a:t>
            </a:r>
            <a:r>
              <a:rPr lang="en-GB" dirty="0"/>
              <a:t>screens</a:t>
            </a:r>
          </a:p>
          <a:p>
            <a:r>
              <a:rPr lang="en-GB" dirty="0"/>
              <a:t>Sancho Harker has created a free Branding Template App to make custom themes easy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https://www.matthewdevaney.com/create-a-power-apps-custom-theme-colors-fonts-icons-controls/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918A8583-AE99-E038-A6CE-E29BC5B90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09" y="1730320"/>
            <a:ext cx="6897153" cy="33973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27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hero Silhouette | Design Bundles">
            <a:extLst>
              <a:ext uri="{FF2B5EF4-FFF2-40B4-BE49-F238E27FC236}">
                <a16:creationId xmlns:a16="http://schemas.microsoft.com/office/drawing/2014/main" id="{EE71422B-B9E6-7D44-A00B-4D4FF7FB2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r="16845"/>
          <a:stretch/>
        </p:blipFill>
        <p:spPr bwMode="auto">
          <a:xfrm>
            <a:off x="1829399" y="100667"/>
            <a:ext cx="3585091" cy="36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0"/>
            <a:ext cx="4986338" cy="3809999"/>
          </a:xfrm>
        </p:spPr>
        <p:txBody>
          <a:bodyPr anchor="ctr">
            <a:normAutofit/>
          </a:bodyPr>
          <a:lstStyle/>
          <a:p>
            <a:r>
              <a:rPr lang="en-GB" dirty="0"/>
              <a:t>With Great Power (Apps) Comes Great Reusability</a:t>
            </a:r>
            <a:endParaRPr lang="en-US" sz="2200" dirty="0"/>
          </a:p>
        </p:txBody>
      </p:sp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7457F7A6-94E1-736D-8D11-E05DE06C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5D3DCCE-C695-0058-E36D-BD21929B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2" y="5013596"/>
            <a:ext cx="1246478" cy="12464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4285488-9CCD-56DC-D053-0775AA468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430" y="1249958"/>
            <a:ext cx="402671" cy="402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0BD786-61E0-1619-5A74-6E8FC317E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002" y="5248656"/>
            <a:ext cx="1350265" cy="7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3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4" name="Picture 2" descr="I haven't seen any Skyfall discussions. Let's create one. (Spoilers ahead)  : r/TrueFilm">
            <a:extLst>
              <a:ext uri="{FF2B5EF4-FFF2-40B4-BE49-F238E27FC236}">
                <a16:creationId xmlns:a16="http://schemas.microsoft.com/office/drawing/2014/main" id="{17488410-53D3-7771-8727-AB678D81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66" y="1381125"/>
            <a:ext cx="11323868" cy="47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3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be placed in </a:t>
            </a:r>
            <a:r>
              <a:rPr lang="en-GB" dirty="0" err="1"/>
              <a:t>App.OnStart</a:t>
            </a:r>
            <a:r>
              <a:rPr lang="en-GB" dirty="0"/>
              <a:t> then used throughout the app</a:t>
            </a:r>
          </a:p>
          <a:p>
            <a:r>
              <a:rPr lang="en-GB" dirty="0"/>
              <a:t>Single source of truth instead of replicated instances throughout the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D088C-C079-ED98-292A-847BFF2B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465" y="2814552"/>
            <a:ext cx="3591426" cy="1228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BCF21-8112-E512-0117-6B39C19F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43" y="1347468"/>
            <a:ext cx="3267531" cy="43440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265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formulas (experimental)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Simplify your app’s initialization, reduce app load time, reuse logic, and improve the maintainability of your apps</a:t>
            </a:r>
          </a:p>
          <a:p>
            <a:r>
              <a:rPr lang="en-GB" dirty="0"/>
              <a:t>The formula’s value is always available</a:t>
            </a:r>
          </a:p>
          <a:p>
            <a:r>
              <a:rPr lang="en-GB" dirty="0"/>
              <a:t>The formula’s value is always up to date</a:t>
            </a:r>
          </a:p>
          <a:p>
            <a:r>
              <a:rPr lang="en-GB" dirty="0"/>
              <a:t>The formula’s definition is immutable</a:t>
            </a:r>
          </a:p>
          <a:p>
            <a:r>
              <a:rPr lang="en-GB" dirty="0"/>
              <a:t>The formula’s calculation can be deferred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https://powerapps.microsoft.com/en-us/blog/power-fx-introducing-named-formulas/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A73C-AEBE-6AA5-4457-F42A1EFC1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14" y="3757467"/>
            <a:ext cx="7199356" cy="15115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4466D-2C95-2F94-0AEF-1FCD2C17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02" y="1450975"/>
            <a:ext cx="3286584" cy="21053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857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Environment variables store values specific to that environment</a:t>
            </a:r>
          </a:p>
          <a:p>
            <a:r>
              <a:rPr lang="en-GB" dirty="0"/>
              <a:t>Can be used across many different Power Platform solution components such as canvas apps and flows</a:t>
            </a:r>
          </a:p>
          <a:p>
            <a:r>
              <a:rPr lang="en-GB" dirty="0"/>
              <a:t>Environment variables allow for referencing secrets stored in Azure Key Vault (preview)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https://learn.microsoft.com/en-us/power-apps/maker/data-platform/environmentvariables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38511-905F-2A45-B5BC-7187DFDD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568" y="639763"/>
            <a:ext cx="2731564" cy="5523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8CBD3-7F02-6FB6-DDDB-B1C251850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44" y="639763"/>
            <a:ext cx="2876951" cy="962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17A7A-EDB7-42BD-A24C-4265608F0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844" y="1816234"/>
            <a:ext cx="3553321" cy="14575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249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Apps Component Framework (PCF)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Allows you to create code components for model-driven and canvas apps</a:t>
            </a:r>
          </a:p>
          <a:p>
            <a:r>
              <a:rPr lang="en-GB" dirty="0"/>
              <a:t>Pro-developer way of building reusable controls using HTML, Typescript, and CSS</a:t>
            </a:r>
          </a:p>
          <a:p>
            <a:r>
              <a:rPr lang="en-GB" dirty="0"/>
              <a:t>Power Apps component framework gallery created by the Power Apps community: https://pcf.gallery/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https://learn.microsoft.com/en-us/power-apps/developer/component-framework/overview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D894D-072E-A970-30DD-714CDEDE9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94" y="1019175"/>
            <a:ext cx="6262606" cy="51438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795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Microsoft Power Platform Center of Excellence (</a:t>
            </a:r>
            <a:r>
              <a:rPr lang="en-GB" dirty="0" err="1"/>
              <a:t>CoE</a:t>
            </a:r>
            <a:r>
              <a:rPr lang="en-GB" dirty="0"/>
              <a:t>) Starter Kit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collection of components and tools that are designed to help you get started with developing a strategy for adopting and supporting Microsoft Power Platform</a:t>
            </a:r>
          </a:p>
          <a:p>
            <a:r>
              <a:rPr lang="en-GB" dirty="0"/>
              <a:t>Contains many components such as theming components</a:t>
            </a:r>
          </a:p>
          <a:p>
            <a:r>
              <a:rPr lang="en-GB" dirty="0"/>
              <a:t>Can be used as a starting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https://learn.microsoft.com/en-us/power-platform/guidance/coe/starter-kit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E5F93-7BE6-7B9D-D30C-76E14F22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34" y="1138438"/>
            <a:ext cx="6175266" cy="50745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714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6146" name="Picture 2" descr="Can Superheroes Guide Us Through These Tough Times? I Think So...">
            <a:extLst>
              <a:ext uri="{FF2B5EF4-FFF2-40B4-BE49-F238E27FC236}">
                <a16:creationId xmlns:a16="http://schemas.microsoft.com/office/drawing/2014/main" id="{123A5689-51A1-1560-00A5-5D926208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19175"/>
            <a:ext cx="97536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58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Time to create reusable components up-front</a:t>
            </a:r>
          </a:p>
          <a:p>
            <a:r>
              <a:rPr lang="en-GB"/>
              <a:t>Time </a:t>
            </a:r>
            <a:r>
              <a:rPr lang="en-GB" dirty="0"/>
              <a:t>to refactor existing components to make them reusable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6386" name="Picture 2" descr="the incredible hulk - What does Marvel mean by volume 1 continued? -  Science Fiction &amp; Fantasy Stack Exchange">
            <a:extLst>
              <a:ext uri="{FF2B5EF4-FFF2-40B4-BE49-F238E27FC236}">
                <a16:creationId xmlns:a16="http://schemas.microsoft.com/office/drawing/2014/main" id="{524C3F56-7545-BCBF-5E6A-770C58E1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35" y="1290637"/>
            <a:ext cx="42862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793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15362" name="Picture 2" descr="Deadpool Reading 1080P, 2K, 4K, 5K HD wallpapers free download | Wallpaper  Flare">
            <a:extLst>
              <a:ext uri="{FF2B5EF4-FFF2-40B4-BE49-F238E27FC236}">
                <a16:creationId xmlns:a16="http://schemas.microsoft.com/office/drawing/2014/main" id="{8409EE3A-2821-47A8-7769-C9451DEC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24" y="1019175"/>
            <a:ext cx="9573752" cy="52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29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Reuse Power </a:t>
            </a:r>
            <a:r>
              <a:rPr lang="en-GB" dirty="0" err="1"/>
              <a:t>Fx</a:t>
            </a:r>
            <a:r>
              <a:rPr lang="en-GB" dirty="0"/>
              <a:t> formulas with user defined functions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Organize and reuse formulas by encapsulating logic into functions</a:t>
            </a:r>
          </a:p>
          <a:p>
            <a:r>
              <a:rPr lang="en-GB" dirty="0"/>
              <a:t>Large formulas can be split into smaller parts, which is easier to understand, test, and reuse across an app</a:t>
            </a:r>
          </a:p>
          <a:p>
            <a:r>
              <a:rPr lang="en-GB" dirty="0"/>
              <a:t>Functions can be recursive and can be imperative with side effects</a:t>
            </a:r>
          </a:p>
          <a:p>
            <a:r>
              <a:rPr lang="en-GB" dirty="0"/>
              <a:t>Public Preview: Jun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https://experience.dynamics.com/releaseplans/?app=Power+Apps&amp;status=planned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12A31-44F7-4037-38A5-AB0E302B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30" y="2204208"/>
            <a:ext cx="7375870" cy="24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reuse</a:t>
            </a:r>
          </a:p>
          <a:p>
            <a:r>
              <a:rPr lang="en-GB" dirty="0"/>
              <a:t>User interface reuse</a:t>
            </a:r>
          </a:p>
          <a:p>
            <a:r>
              <a:rPr lang="en-GB" dirty="0"/>
              <a:t>Code reuse</a:t>
            </a:r>
          </a:p>
          <a:p>
            <a:r>
              <a:rPr lang="en-GB" dirty="0"/>
              <a:t>Challenges of reuse</a:t>
            </a:r>
          </a:p>
          <a:p>
            <a:r>
              <a:rPr lang="en-GB" dirty="0"/>
              <a:t>Upcoming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4" name="Picture 6" descr="Reduce, Reuse, Recycle">
            <a:extLst>
              <a:ext uri="{FF2B5EF4-FFF2-40B4-BE49-F238E27FC236}">
                <a16:creationId xmlns:a16="http://schemas.microsoft.com/office/drawing/2014/main" id="{A2260E01-1D9C-D054-EF6E-74002902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27" y="1233486"/>
            <a:ext cx="7287325" cy="447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Preview features, and how do I enable them?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30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Preview features:</a:t>
            </a:r>
          </a:p>
          <a:p>
            <a:r>
              <a:rPr lang="en-GB" dirty="0"/>
              <a:t>Are subject to separate Supplemental Terms of Use</a:t>
            </a:r>
          </a:p>
          <a:p>
            <a:r>
              <a:rPr lang="en-GB" dirty="0"/>
              <a:t>Are not supported by Microsoft Support for production use</a:t>
            </a:r>
          </a:p>
          <a:p>
            <a:r>
              <a:rPr lang="en-GB" dirty="0"/>
              <a:t>May have limited or restricted functionality</a:t>
            </a:r>
          </a:p>
          <a:p>
            <a:r>
              <a:rPr lang="en-GB" u="sng" dirty="0"/>
              <a:t>Aren't meant for production use</a:t>
            </a:r>
          </a:p>
          <a:p>
            <a:r>
              <a:rPr lang="en-GB" dirty="0"/>
              <a:t>May be available only in selected geographic areas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https://learn.microsoft.com/en-us/power-platform/admin/what-are-preview-features-how-do-i-enable-them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6C18E0A0-92B8-0D29-E2C8-F09EB5681C1B}"/>
              </a:ext>
            </a:extLst>
          </p:cNvPr>
          <p:cNvSpPr txBox="1">
            <a:spLocks/>
          </p:cNvSpPr>
          <p:nvPr/>
        </p:nvSpPr>
        <p:spPr>
          <a:xfrm>
            <a:off x="5033394" y="1347468"/>
            <a:ext cx="6858568" cy="4552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Preview features are features that aren't complete, but are made available on a "preview" basis so customers can get early access and provide feedback.</a:t>
            </a:r>
          </a:p>
        </p:txBody>
      </p:sp>
    </p:spTree>
    <p:extLst>
      <p:ext uri="{BB962C8B-B14F-4D97-AF65-F5344CB8AC3E}">
        <p14:creationId xmlns:p14="http://schemas.microsoft.com/office/powerpoint/2010/main" val="204469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Dynamics 365 and Microsoft Power Platform – Release planner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31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Plan and prepare for the new and upcoming features of Microsoft Power Platform and Dynamics 365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https://experience.dynamics.com/releaseplans/?app=Power+Apps&amp;status=planned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DF223-D9C7-B2E4-ED5A-0B09EBE8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990" y="1233487"/>
            <a:ext cx="6378910" cy="49833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8292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Microsoft Power Platform Blog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32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As well as the Microsoft Power Platform Blog, the following product blogs exist:</a:t>
            </a:r>
          </a:p>
          <a:p>
            <a:pPr lvl="1"/>
            <a:r>
              <a:rPr lang="en-GB" dirty="0"/>
              <a:t>Power BI</a:t>
            </a:r>
          </a:p>
          <a:p>
            <a:pPr lvl="1"/>
            <a:r>
              <a:rPr lang="en-GB" dirty="0"/>
              <a:t>Power Automate</a:t>
            </a:r>
          </a:p>
          <a:p>
            <a:pPr lvl="1"/>
            <a:r>
              <a:rPr lang="en-GB" dirty="0"/>
              <a:t>Power Apps</a:t>
            </a:r>
          </a:p>
          <a:p>
            <a:pPr lvl="1"/>
            <a:r>
              <a:rPr lang="en-GB" dirty="0"/>
              <a:t>Power Virtual Agents</a:t>
            </a:r>
          </a:p>
          <a:p>
            <a:pPr lvl="1"/>
            <a:r>
              <a:rPr lang="en-GB" dirty="0"/>
              <a:t>Power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https://cloudblogs.microsoft.com/powerplatform/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21FCE-689A-1C5B-AEF5-2C7F8217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17" y="1450975"/>
            <a:ext cx="6875345" cy="43569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7678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Microsoft 365 and Power Platform Community Blog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33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Publish articles including Community Call recording blogs, podcast blogs, monthly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https://pnp.github.io/blog/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B95B3-5B29-47A0-7EB7-416AF74D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60" y="1019175"/>
            <a:ext cx="6869102" cy="52601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4353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What's new in Power Platform blog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34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 weekly blog discussing the latest features in Microsoft Power Platform</a:t>
            </a:r>
          </a:p>
          <a:p>
            <a:r>
              <a:rPr lang="en-GB" dirty="0"/>
              <a:t>Written by SPPUG’s own Stuart Baxter!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https://www.linkedin.com/company/whats-new-in-power-platform-blog/posts/?feedView=all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16AAA-123B-7CA7-7F63-9B1283AC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906" y="1233487"/>
            <a:ext cx="5092117" cy="4993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289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35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reuse</a:t>
            </a:r>
          </a:p>
          <a:p>
            <a:r>
              <a:rPr lang="en-GB" dirty="0"/>
              <a:t>User interface reuse</a:t>
            </a:r>
          </a:p>
          <a:p>
            <a:r>
              <a:rPr lang="en-GB" dirty="0"/>
              <a:t>Code reuse</a:t>
            </a:r>
          </a:p>
          <a:p>
            <a:r>
              <a:rPr lang="en-GB" dirty="0"/>
              <a:t>Challenges of reuse</a:t>
            </a:r>
          </a:p>
          <a:p>
            <a:r>
              <a:rPr lang="en-GB" dirty="0"/>
              <a:t>Upcoming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4" name="Picture 6" descr="Reduce, Reuse, Recycle">
            <a:extLst>
              <a:ext uri="{FF2B5EF4-FFF2-40B4-BE49-F238E27FC236}">
                <a16:creationId xmlns:a16="http://schemas.microsoft.com/office/drawing/2014/main" id="{A2260E01-1D9C-D054-EF6E-74002902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27" y="1233486"/>
            <a:ext cx="7287325" cy="447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4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hero Silhouette | Design Bundles">
            <a:extLst>
              <a:ext uri="{FF2B5EF4-FFF2-40B4-BE49-F238E27FC236}">
                <a16:creationId xmlns:a16="http://schemas.microsoft.com/office/drawing/2014/main" id="{EE71422B-B9E6-7D44-A00B-4D4FF7FB2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r="16845"/>
          <a:stretch/>
        </p:blipFill>
        <p:spPr bwMode="auto">
          <a:xfrm>
            <a:off x="1829399" y="100667"/>
            <a:ext cx="3585091" cy="36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0"/>
            <a:ext cx="4986338" cy="3809999"/>
          </a:xfrm>
        </p:spPr>
        <p:txBody>
          <a:bodyPr anchor="ctr">
            <a:normAutofit/>
          </a:bodyPr>
          <a:lstStyle/>
          <a:p>
            <a:r>
              <a:rPr lang="en-GB" dirty="0"/>
              <a:t>Thank you!</a:t>
            </a:r>
            <a:endParaRPr lang="en-US" sz="2200" dirty="0"/>
          </a:p>
        </p:txBody>
      </p:sp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7457F7A6-94E1-736D-8D11-E05DE06C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5D3DCCE-C695-0058-E36D-BD21929B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2" y="5013596"/>
            <a:ext cx="1246478" cy="12464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4285488-9CCD-56DC-D053-0775AA468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430" y="1249958"/>
            <a:ext cx="402671" cy="4026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DE938D-54B7-EACE-B775-68EFD6151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002" y="5248656"/>
            <a:ext cx="1350265" cy="7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5122" name="Picture 2" descr="Batman Begins Review | Movie - Empire">
            <a:extLst>
              <a:ext uri="{FF2B5EF4-FFF2-40B4-BE49-F238E27FC236}">
                <a16:creationId xmlns:a16="http://schemas.microsoft.com/office/drawing/2014/main" id="{9ED7C715-7F6F-BBD3-3134-C7751F4F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8" y="1228826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D67855B-67FC-8FC0-C947-700736978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6504" y="3143786"/>
            <a:ext cx="570428" cy="570428"/>
          </a:xfrm>
          <a:prstGeom prst="rect">
            <a:avLst/>
          </a:prstGeom>
          <a:effectLst>
            <a:innerShdw blurRad="368300">
              <a:prstClr val="black"/>
            </a:inn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05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1026" name="Picture 2" descr="Work Monday GIF by Robert E Blackmon">
            <a:extLst>
              <a:ext uri="{FF2B5EF4-FFF2-40B4-BE49-F238E27FC236}">
                <a16:creationId xmlns:a16="http://schemas.microsoft.com/office/drawing/2014/main" id="{CCF3EFFA-F4CF-9CFC-CF33-AFEE9396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22" y="1390737"/>
            <a:ext cx="7247156" cy="40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89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7170" name="Picture 2" descr="Pin on Geek">
            <a:extLst>
              <a:ext uri="{FF2B5EF4-FFF2-40B4-BE49-F238E27FC236}">
                <a16:creationId xmlns:a16="http://schemas.microsoft.com/office/drawing/2014/main" id="{04F833B6-83EA-074C-E091-7F61A42C1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16" y="1212833"/>
            <a:ext cx="7684008" cy="513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87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Don’t repeat yourself (DRY)</a:t>
            </a:r>
          </a:p>
          <a:p>
            <a:r>
              <a:rPr lang="en-GB" dirty="0"/>
              <a:t>Faster development</a:t>
            </a:r>
          </a:p>
          <a:p>
            <a:r>
              <a:rPr lang="en-GB" dirty="0"/>
              <a:t>Consistent user interface</a:t>
            </a:r>
          </a:p>
          <a:p>
            <a:r>
              <a:rPr lang="en-GB" dirty="0"/>
              <a:t>Consistent code behaviour</a:t>
            </a:r>
          </a:p>
          <a:p>
            <a:r>
              <a:rPr lang="en-GB" dirty="0"/>
              <a:t>Reliability of reusing tested components</a:t>
            </a:r>
          </a:p>
          <a:p>
            <a:r>
              <a:rPr lang="en-GB" dirty="0"/>
              <a:t>Makes features available for reuse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0248" name="Picture 8" descr="Reduce, Reuse, Recycle - Plastic Free July">
            <a:extLst>
              <a:ext uri="{FF2B5EF4-FFF2-40B4-BE49-F238E27FC236}">
                <a16:creationId xmlns:a16="http://schemas.microsoft.com/office/drawing/2014/main" id="{AD5768F5-F13D-9F34-1E0D-3089719A2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902" y="1233487"/>
            <a:ext cx="4882495" cy="47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7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pic>
        <p:nvPicPr>
          <p:cNvPr id="8196" name="Picture 4" descr="Jarvis AI controls Mark Zuckerberg's home | WIRED UK">
            <a:extLst>
              <a:ext uri="{FF2B5EF4-FFF2-40B4-BE49-F238E27FC236}">
                <a16:creationId xmlns:a16="http://schemas.microsoft.com/office/drawing/2014/main" id="{1DA12215-9B3F-CE4E-995B-1B7C7DF5C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91" y="1218754"/>
            <a:ext cx="9121017" cy="512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36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control that contains other controls and shows a set of data</a:t>
            </a:r>
          </a:p>
          <a:p>
            <a:r>
              <a:rPr lang="en-GB" dirty="0"/>
              <a:t>A Gallery control can show multiple records from a data source, and each record can contain multiple types of data</a:t>
            </a:r>
          </a:p>
          <a:p>
            <a:r>
              <a:rPr lang="en-GB" dirty="0"/>
              <a:t>You can add one gallery inside another gallery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4001E-9803-458E-9178-0C22A1A485A3}"/>
              </a:ext>
            </a:extLst>
          </p:cNvPr>
          <p:cNvSpPr txBox="1"/>
          <p:nvPr/>
        </p:nvSpPr>
        <p:spPr>
          <a:xfrm>
            <a:off x="8820150" y="6546530"/>
            <a:ext cx="241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Keith Atherton | @MrKeithAtherton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EA6FE899-D470-46C9-9D06-3BC34932C386}"/>
              </a:ext>
            </a:extLst>
          </p:cNvPr>
          <p:cNvSpPr txBox="1">
            <a:spLocks/>
          </p:cNvSpPr>
          <p:nvPr/>
        </p:nvSpPr>
        <p:spPr>
          <a:xfrm>
            <a:off x="371475" y="6332218"/>
            <a:ext cx="11520488" cy="214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>
                <a:solidFill>
                  <a:schemeClr val="accent1"/>
                </a:solidFill>
                <a:hlinkClick r:id="rId2"/>
              </a:rPr>
              <a:t>https://learn.microsoft.com/en-us/power-apps/maker/canvas-apps/controls/control-gallery</a:t>
            </a:r>
            <a:endParaRPr lang="en-US" sz="1800" b="0" dirty="0">
              <a:solidFill>
                <a:schemeClr val="accent1"/>
              </a:solidFill>
            </a:endParaRPr>
          </a:p>
        </p:txBody>
      </p:sp>
      <p:pic>
        <p:nvPicPr>
          <p:cNvPr id="1034" name="Picture 10" descr="Default gallery.">
            <a:extLst>
              <a:ext uri="{FF2B5EF4-FFF2-40B4-BE49-F238E27FC236}">
                <a16:creationId xmlns:a16="http://schemas.microsoft.com/office/drawing/2014/main" id="{574ECC68-728F-E1F1-87FF-58AD4722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119" y="403066"/>
            <a:ext cx="2800350" cy="2857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allery after changes.">
            <a:extLst>
              <a:ext uri="{FF2B5EF4-FFF2-40B4-BE49-F238E27FC236}">
                <a16:creationId xmlns:a16="http://schemas.microsoft.com/office/drawing/2014/main" id="{9C970AFC-03EA-F16D-CB82-B663188F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584" y="403066"/>
            <a:ext cx="2819400" cy="28479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ower Apps Gallery Designs | Reza's Blog">
            <a:extLst>
              <a:ext uri="{FF2B5EF4-FFF2-40B4-BE49-F238E27FC236}">
                <a16:creationId xmlns:a16="http://schemas.microsoft.com/office/drawing/2014/main" id="{925BB622-41DD-5F0C-9C28-2583EEAF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119" y="3386517"/>
            <a:ext cx="5773865" cy="28027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7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1471</Words>
  <Application>Microsoft Office PowerPoint</Application>
  <PresentationFormat>Widescreen</PresentationFormat>
  <Paragraphs>205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With Great Power (Apps) Comes Great Reusability</vt:lpstr>
      <vt:lpstr>Topics</vt:lpstr>
      <vt:lpstr>Origin story</vt:lpstr>
      <vt:lpstr>Origin story</vt:lpstr>
      <vt:lpstr>Benefits of reuse</vt:lpstr>
      <vt:lpstr>Benefits of reuse</vt:lpstr>
      <vt:lpstr>User interface reuse</vt:lpstr>
      <vt:lpstr>Gallery control</vt:lpstr>
      <vt:lpstr>Gallery layouts</vt:lpstr>
      <vt:lpstr>Canvas components</vt:lpstr>
      <vt:lpstr>Component libraries</vt:lpstr>
      <vt:lpstr>Grouping elements together</vt:lpstr>
      <vt:lpstr>Container control</vt:lpstr>
      <vt:lpstr>What is the difference between a container and a group?</vt:lpstr>
      <vt:lpstr>Duplication of elements</vt:lpstr>
      <vt:lpstr>Create responsive layouts in canvas apps</vt:lpstr>
      <vt:lpstr>Create responsive layouts in canvas apps (continued)</vt:lpstr>
      <vt:lpstr>Reusing customised controls</vt:lpstr>
      <vt:lpstr>Code reuse</vt:lpstr>
      <vt:lpstr>Constants</vt:lpstr>
      <vt:lpstr>Named formulas (experimental)</vt:lpstr>
      <vt:lpstr>Environment variables</vt:lpstr>
      <vt:lpstr>Power Apps Component Framework (PCF)</vt:lpstr>
      <vt:lpstr>Microsoft Power Platform Center of Excellence (CoE) Starter Kit</vt:lpstr>
      <vt:lpstr>Challenges of reuse</vt:lpstr>
      <vt:lpstr>Challenges of reuse</vt:lpstr>
      <vt:lpstr>Upcoming features</vt:lpstr>
      <vt:lpstr>Reuse Power Fx formulas with user defined functions</vt:lpstr>
      <vt:lpstr>What are Preview features, and how do I enable them?</vt:lpstr>
      <vt:lpstr>Dynamics 365 and Microsoft Power Platform – Release planner</vt:lpstr>
      <vt:lpstr>Microsoft Power Platform Blog</vt:lpstr>
      <vt:lpstr>Microsoft 365 and Power Platform Community Blog</vt:lpstr>
      <vt:lpstr>What's new in Power Platform blog</vt:lpstr>
      <vt:lpstr>Topics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</dc:title>
  <dc:creator>Keith Atherton</dc:creator>
  <cp:lastModifiedBy>Keith Atherton</cp:lastModifiedBy>
  <cp:revision>40</cp:revision>
  <dcterms:created xsi:type="dcterms:W3CDTF">2021-12-09T15:42:10Z</dcterms:created>
  <dcterms:modified xsi:type="dcterms:W3CDTF">2023-03-24T13:59:22Z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49dd434-d51a-431d-9632-71b0679d7ba6_Enabled">
    <vt:lpwstr>true</vt:lpwstr>
  </property>
  <property fmtid="{D5CDD505-2E9C-101B-9397-08002B2CF9AE}" pid="3" name="MSIP_Label_249dd434-d51a-431d-9632-71b0679d7ba6_SetDate">
    <vt:lpwstr>2023-03-17T08:50:40Z</vt:lpwstr>
  </property>
  <property fmtid="{D5CDD505-2E9C-101B-9397-08002B2CF9AE}" pid="4" name="MSIP_Label_249dd434-d51a-431d-9632-71b0679d7ba6_Method">
    <vt:lpwstr>Standard</vt:lpwstr>
  </property>
  <property fmtid="{D5CDD505-2E9C-101B-9397-08002B2CF9AE}" pid="5" name="MSIP_Label_249dd434-d51a-431d-9632-71b0679d7ba6_Name">
    <vt:lpwstr>General</vt:lpwstr>
  </property>
  <property fmtid="{D5CDD505-2E9C-101B-9397-08002B2CF9AE}" pid="6" name="MSIP_Label_249dd434-d51a-431d-9632-71b0679d7ba6_SiteId">
    <vt:lpwstr>43ad7b98-e4ac-4313-9135-5e9a60cca7f0</vt:lpwstr>
  </property>
  <property fmtid="{D5CDD505-2E9C-101B-9397-08002B2CF9AE}" pid="7" name="MSIP_Label_249dd434-d51a-431d-9632-71b0679d7ba6_ActionId">
    <vt:lpwstr>40a5fdb4-7bd6-482f-9d55-def92e40bc0a</vt:lpwstr>
  </property>
  <property fmtid="{D5CDD505-2E9C-101B-9397-08002B2CF9AE}" pid="8" name="MSIP_Label_249dd434-d51a-431d-9632-71b0679d7ba6_ContentBits">
    <vt:lpwstr>0</vt:lpwstr>
  </property>
</Properties>
</file>